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handoutMasterIdLst>
    <p:handoutMasterId r:id="rId22"/>
  </p:handoutMasterIdLst>
  <p:sldIdLst>
    <p:sldId id="265" r:id="rId3"/>
    <p:sldId id="302" r:id="rId4"/>
    <p:sldId id="306" r:id="rId5"/>
    <p:sldId id="279" r:id="rId6"/>
    <p:sldId id="305" r:id="rId7"/>
    <p:sldId id="295" r:id="rId8"/>
    <p:sldId id="281" r:id="rId9"/>
    <p:sldId id="303" r:id="rId10"/>
    <p:sldId id="315" r:id="rId11"/>
    <p:sldId id="307" r:id="rId12"/>
    <p:sldId id="308" r:id="rId13"/>
    <p:sldId id="310" r:id="rId14"/>
    <p:sldId id="309" r:id="rId15"/>
    <p:sldId id="311" r:id="rId16"/>
    <p:sldId id="312" r:id="rId17"/>
    <p:sldId id="313" r:id="rId18"/>
    <p:sldId id="314" r:id="rId19"/>
    <p:sldId id="256" r:id="rId2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74"/>
    <p:restoredTop sz="68508"/>
  </p:normalViewPr>
  <p:slideViewPr>
    <p:cSldViewPr snapToGrid="0" snapToObjects="1">
      <p:cViewPr varScale="1">
        <p:scale>
          <a:sx n="76" d="100"/>
          <a:sy n="76" d="100"/>
        </p:scale>
        <p:origin x="1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Header Placeholder 5"/>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solidFill>
                <a:srgbClr val="EEEEEE"/>
              </a:solidFill>
              <a:latin typeface="Liberation Sans" pitchFamily="18"/>
              <a:ea typeface="Droid Sans Fallback" pitchFamily="2"/>
              <a:cs typeface="FreeSans" pitchFamily="2"/>
            </a:endParaRPr>
          </a:p>
        </p:txBody>
      </p:sp>
      <p:sp>
        <p:nvSpPr>
          <p:cNvPr id="7" name="Date Placeholder 6"/>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GB" sz="1400" b="0" i="0" u="none" strike="noStrike" kern="1200" cap="none">
              <a:ln>
                <a:noFill/>
              </a:ln>
              <a:solidFill>
                <a:srgbClr val="EEEEEE"/>
              </a:solidFill>
              <a:latin typeface="Liberation Sans" pitchFamily="18"/>
              <a:ea typeface="Droid Sans Fallback" pitchFamily="2"/>
              <a:cs typeface="FreeSans" pitchFamily="2"/>
            </a:endParaRPr>
          </a:p>
        </p:txBody>
      </p:sp>
      <p:sp>
        <p:nvSpPr>
          <p:cNvPr id="8" name="Footer Placeholder 7"/>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solidFill>
                <a:srgbClr val="EEEEEE"/>
              </a:solidFill>
              <a:latin typeface="Liberation Sans" pitchFamily="18"/>
              <a:ea typeface="Droid Sans Fallback" pitchFamily="2"/>
              <a:cs typeface="FreeSans" pitchFamily="2"/>
            </a:endParaRPr>
          </a:p>
        </p:txBody>
      </p:sp>
      <p:sp>
        <p:nvSpPr>
          <p:cNvPr id="9" name="Slide Number Placeholder 8"/>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D8F97FC9-3941-4BF0-8140-BA24BAFDD41E}" type="slidenum">
              <a:t>‹#›</a:t>
            </a:fld>
            <a:endParaRPr lang="en-GB" sz="1400" b="0" i="0" u="none" strike="noStrike" kern="1200" cap="none">
              <a:ln>
                <a:noFill/>
              </a:ln>
              <a:solidFill>
                <a:srgbClr val="EEEEEE"/>
              </a:solidFill>
              <a:latin typeface="Liberation Sans" pitchFamily="18"/>
              <a:ea typeface="Droid Sans Fallback" pitchFamily="2"/>
              <a:cs typeface="FreeSans" pitchFamily="2"/>
            </a:endParaRPr>
          </a:p>
        </p:txBody>
      </p:sp>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A68CCCCA-6162-4B17-8414-317AACE65896}" type="datetimeFigureOut">
              <a:rPr lang="en-US"/>
              <a:t>9/18/16</a:t>
            </a:fld>
            <a:endParaRPr lang="en-US"/>
          </a:p>
        </p:txBody>
      </p:sp>
      <p:sp>
        <p:nvSpPr>
          <p:cNvPr id="4" name="Footer Placeholder 3"/>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640A74B5-BC02-4E68-AFA3-35DC5C03188D}" type="slidenum">
              <a:t>‹#›</a:t>
            </a:fld>
            <a:endParaRPr lang="en-US"/>
          </a:p>
        </p:txBody>
      </p:sp>
    </p:spTree>
    <p:extLst>
      <p:ext uri="{BB962C8B-B14F-4D97-AF65-F5344CB8AC3E}">
        <p14:creationId xmlns:p14="http://schemas.microsoft.com/office/powerpoint/2010/main" val="1144624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AEA16F11-0D94-4C46-8214-4BBBA71CD1E0}" type="datetimeFigureOut">
              <a:rPr lang="en-US"/>
              <a:t>9/18/16</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p:cNvSpPr>
            <a:spLocks noGrp="1" noRot="1" noChangeAspect="1"/>
          </p:cNvSpPr>
          <p:nvPr>
            <p:ph type="sldImg" idx="2"/>
          </p:nvPr>
        </p:nvSpPr>
        <p:spPr>
          <a:xfrm>
            <a:off x="1107000" y="812520"/>
            <a:ext cx="5345280" cy="4008959"/>
          </a:xfrm>
          <a:prstGeom prst="rect">
            <a:avLst/>
          </a:prstGeom>
          <a:noFill/>
          <a:ln>
            <a:noFill/>
            <a:prstDash val="solid"/>
          </a:ln>
        </p:spPr>
      </p:sp>
      <p:sp>
        <p:nvSpPr>
          <p:cNvPr id="9" name="Notes Placeholder 8"/>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GB"/>
          </a:p>
        </p:txBody>
      </p:sp>
      <p:sp>
        <p:nvSpPr>
          <p:cNvPr id="10" name="Header Placeholder 9"/>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11" name="Date Placeholder 10"/>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12" name="Footer Placeholder 11"/>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13" name="Slide Number Placeholder 12"/>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04F7560D-D3BD-4C57-954E-D7D178111D08}" type="slidenum">
              <a:t>‹#›</a:t>
            </a:fld>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211833E-8185-42ED-987E-77533DC2C566}" type="slidenum">
              <a:t>‹#›</a:t>
            </a:fld>
            <a:endParaRPr lang="en-US"/>
          </a:p>
        </p:txBody>
      </p:sp>
    </p:spTree>
    <p:extLst>
      <p:ext uri="{BB962C8B-B14F-4D97-AF65-F5344CB8AC3E}">
        <p14:creationId xmlns:p14="http://schemas.microsoft.com/office/powerpoint/2010/main" val="1961641897"/>
      </p:ext>
    </p:extLst>
  </p:cSld>
  <p:clrMap bg1="lt1" tx1="dk1" bg2="lt2" tx2="dk2" accent1="accent1" accent2="accent2" accent3="accent3" accent4="accent4" accent5="accent5" accent6="accent6" hlink="hlink" folHlink="folHlink"/>
  <p:notesStyle>
    <a:lvl1pPr marL="216000" marR="0" indent="-216000" rtl="0" hangingPunct="0">
      <a:tabLst/>
      <a:defRPr lang="en-GB" sz="2000" b="0" i="0" u="none" strike="noStrike" kern="1200" cap="none">
        <a:ln>
          <a:noFill/>
        </a:ln>
        <a:highlight>
          <a:srgbClr val="FFFFFF"/>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en-GB"/>
          </a:p>
        </p:txBody>
      </p:sp>
    </p:spTree>
    <p:extLst>
      <p:ext uri="{BB962C8B-B14F-4D97-AF65-F5344CB8AC3E}">
        <p14:creationId xmlns:p14="http://schemas.microsoft.com/office/powerpoint/2010/main" val="756059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1600" dirty="0" smtClean="0">
                <a:latin typeface="Andale Mono" charset="0"/>
                <a:ea typeface="Andale Mono" charset="0"/>
                <a:cs typeface="Andale Mono" charset="0"/>
              </a:rPr>
              <a:t>Review </a:t>
            </a:r>
            <a:r>
              <a:rPr lang="en-GB" sz="1600" b="1" dirty="0" err="1" smtClean="0">
                <a:latin typeface="Andale Mono" charset="0"/>
                <a:ea typeface="Andale Mono" charset="0"/>
                <a:cs typeface="Andale Mono" charset="0"/>
              </a:rPr>
              <a:t>rc.yaml</a:t>
            </a:r>
            <a:endParaRPr lang="en-GB" sz="1600" b="1"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1600" dirty="0" smtClean="0">
                <a:latin typeface="Andale Mono" charset="0"/>
                <a:ea typeface="Andale Mono" charset="0"/>
                <a:cs typeface="Andale Mono" charset="0"/>
              </a:rPr>
              <a:t>Review </a:t>
            </a:r>
            <a:r>
              <a:rPr lang="en-GB" sz="1600" b="1" dirty="0" err="1" smtClean="0">
                <a:latin typeface="Andale Mono" charset="0"/>
                <a:ea typeface="Andale Mono" charset="0"/>
                <a:cs typeface="Andale Mono" charset="0"/>
              </a:rPr>
              <a:t>create_rc.py</a:t>
            </a: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Create but fails - specifies </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 NS.</a:t>
            </a:r>
            <a:r>
              <a:rPr lang="en-GB" sz="2400" baseline="0" dirty="0" smtClean="0">
                <a:latin typeface="Andale Mono" charset="0"/>
                <a:ea typeface="Andale Mono" charset="0"/>
                <a:cs typeface="Andale Mono" charset="0"/>
              </a:rPr>
              <a:t> </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1" dirty="0" smtClean="0">
                <a:latin typeface="Andale Mono" charset="0"/>
                <a:ea typeface="Andale Mono" charset="0"/>
                <a:cs typeface="Andale Mono" charset="0"/>
              </a:rPr>
              <a:t>If the ``spec`` includes a namespace, create 'namespace' </a:t>
            </a:r>
            <a:r>
              <a:rPr lang="en-GB" sz="2400" b="1" dirty="0" err="1" smtClean="0">
                <a:latin typeface="Andale Mono" charset="0"/>
                <a:ea typeface="Andale Mono" charset="0"/>
                <a:cs typeface="Andale Mono" charset="0"/>
              </a:rPr>
              <a:t>arg</a:t>
            </a:r>
            <a:r>
              <a:rPr lang="en-GB" sz="2400" b="1" dirty="0" smtClean="0">
                <a:latin typeface="Andale Mono" charset="0"/>
                <a:ea typeface="Andale Mono" charset="0"/>
                <a:cs typeface="Andale Mono" charset="0"/>
              </a:rPr>
              <a:t> must match or an exception will be raised</a:t>
            </a:r>
            <a:r>
              <a:rPr lang="en-GB" sz="2400" dirty="0" smtClean="0">
                <a:latin typeface="Andale Mono" charset="0"/>
                <a:ea typeface="Andale Mono" charset="0"/>
                <a:cs typeface="Andale Mono" charset="0"/>
              </a:rPr>
              <a:t>.</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More importantly,’</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 ns does not exist!</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Create </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 NS</a:t>
            </a:r>
            <a:r>
              <a:rPr lang="en-GB" sz="2400" baseline="0" dirty="0" smtClean="0">
                <a:latin typeface="Andale Mono" charset="0"/>
                <a:ea typeface="Andale Mono" charset="0"/>
                <a:cs typeface="Andale Mono" charset="0"/>
              </a:rPr>
              <a:t> - </a:t>
            </a: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ns.yaml</a:t>
            </a:r>
            <a:r>
              <a:rPr lang="en-GB" sz="2400" dirty="0" smtClean="0">
                <a:latin typeface="Andale Mono" charset="0"/>
                <a:ea typeface="Andale Mono" charset="0"/>
                <a:cs typeface="Andale Mono" charset="0"/>
              </a:rPr>
              <a:t>, note we don't specify a NS for an NS!!</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Create RC, do a fetch and examine, go to dashboard?</a:t>
            </a: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205021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Need to create a service - target pods so we can access our app externally.</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svc.yaml</a:t>
            </a: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create_svc.py</a:t>
            </a: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err="1" smtClean="0">
                <a:latin typeface="Andale Mono" charset="0"/>
                <a:ea typeface="Andale Mono" charset="0"/>
                <a:cs typeface="Andale Mono" charset="0"/>
              </a:rPr>
              <a:t>Minikube</a:t>
            </a:r>
            <a:r>
              <a:rPr lang="en-GB" sz="2400" baseline="0" dirty="0" smtClean="0">
                <a:latin typeface="Andale Mono" charset="0"/>
                <a:ea typeface="Andale Mono" charset="0"/>
                <a:cs typeface="Andale Mono" charset="0"/>
              </a:rPr>
              <a:t> </a:t>
            </a:r>
            <a:r>
              <a:rPr lang="en-GB" sz="2400" baseline="0" dirty="0" err="1" smtClean="0">
                <a:latin typeface="Andale Mono" charset="0"/>
                <a:ea typeface="Andale Mono" charset="0"/>
                <a:cs typeface="Andale Mono" charset="0"/>
              </a:rPr>
              <a:t>ip</a:t>
            </a:r>
            <a:r>
              <a:rPr lang="en-GB" sz="2400" baseline="0" dirty="0" smtClean="0">
                <a:latin typeface="Andale Mono" charset="0"/>
                <a:ea typeface="Andale Mono" charset="0"/>
                <a:cs typeface="Andale Mono" charset="0"/>
              </a:rPr>
              <a:t> to get the IP address</a:t>
            </a: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Create</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Navigate</a:t>
            </a:r>
            <a:r>
              <a:rPr lang="en-GB" sz="2400" baseline="0" dirty="0" smtClean="0">
                <a:latin typeface="Andale Mono" charset="0"/>
                <a:ea typeface="Andale Mono" charset="0"/>
                <a:cs typeface="Andale Mono" charset="0"/>
              </a:rPr>
              <a:t> to </a:t>
            </a:r>
            <a:r>
              <a:rPr lang="en-GB" sz="2400" baseline="0" dirty="0" err="1" smtClean="0">
                <a:latin typeface="Andale Mono" charset="0"/>
                <a:ea typeface="Andale Mono" charset="0"/>
                <a:cs typeface="Andale Mono" charset="0"/>
              </a:rPr>
              <a:t>kube</a:t>
            </a:r>
            <a:r>
              <a:rPr lang="en-GB" sz="2400" baseline="0" dirty="0" smtClean="0">
                <a:latin typeface="Andale Mono" charset="0"/>
                <a:ea typeface="Andale Mono" charset="0"/>
                <a:cs typeface="Andale Mono" charset="0"/>
              </a:rPr>
              <a:t>-echo, look at name and compare </a:t>
            </a:r>
            <a:r>
              <a:rPr lang="en-GB" sz="2400" dirty="0" smtClean="0">
                <a:latin typeface="Andale Mono" charset="0"/>
                <a:ea typeface="Andale Mono" charset="0"/>
                <a:cs typeface="Andale Mono" charset="0"/>
              </a:rPr>
              <a:t>to dashboard</a:t>
            </a: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28236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893815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When</a:t>
            </a:r>
            <a:r>
              <a:rPr lang="en-GB" sz="2400" baseline="0" dirty="0" smtClean="0">
                <a:latin typeface="Andale Mono" charset="0"/>
                <a:ea typeface="Andale Mono" charset="0"/>
                <a:cs typeface="Andale Mono" charset="0"/>
              </a:rPr>
              <a:t> using </a:t>
            </a:r>
            <a:r>
              <a:rPr lang="en-GB" sz="2400" baseline="0" dirty="0" err="1" smtClean="0">
                <a:latin typeface="Andale Mono" charset="0"/>
                <a:ea typeface="Andale Mono" charset="0"/>
                <a:cs typeface="Andale Mono" charset="0"/>
              </a:rPr>
              <a:t>proxy.get</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api</a:t>
            </a:r>
            <a:r>
              <a:rPr lang="en-GB" sz="2400" dirty="0" smtClean="0">
                <a:latin typeface="Andale Mono" charset="0"/>
                <a:ea typeface="Andale Mono" charset="0"/>
                <a:cs typeface="Andale Mono" charset="0"/>
              </a:rPr>
              <a:t>/v1' is implied in get call - maybe improve this.</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get('namespaces', &lt;namespace&gt;, &lt;</a:t>
            </a:r>
            <a:r>
              <a:rPr lang="en-GB" sz="2400" dirty="0" err="1" smtClean="0">
                <a:latin typeface="Andale Mono" charset="0"/>
                <a:ea typeface="Andale Mono" charset="0"/>
                <a:cs typeface="Andale Mono" charset="0"/>
              </a:rPr>
              <a:t>resourcelist</a:t>
            </a:r>
            <a:r>
              <a:rPr lang="en-GB" sz="2400" dirty="0" smtClean="0">
                <a:latin typeface="Andale Mono" charset="0"/>
                <a:ea typeface="Andale Mono" charset="0"/>
                <a:cs typeface="Andale Mono" charset="0"/>
              </a:rPr>
              <a:t>&gt;, &lt;</a:t>
            </a:r>
            <a:r>
              <a:rPr lang="en-GB" sz="2400" dirty="0" err="1" smtClean="0">
                <a:latin typeface="Andale Mono" charset="0"/>
                <a:ea typeface="Andale Mono" charset="0"/>
                <a:cs typeface="Andale Mono" charset="0"/>
              </a:rPr>
              <a:t>resourceitem</a:t>
            </a:r>
            <a:r>
              <a:rPr lang="en-GB" sz="2400" dirty="0" smtClean="0">
                <a:latin typeface="Andale Mono" charset="0"/>
                <a:ea typeface="Andale Mono" charset="0"/>
                <a:cs typeface="Andale Mono" charset="0"/>
              </a:rPr>
              <a:t>&gt;)</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&gt;&gt;&gt; </a:t>
            </a:r>
            <a:r>
              <a:rPr lang="en-GB" sz="2400" dirty="0" err="1" smtClean="0">
                <a:latin typeface="Andale Mono" charset="0"/>
                <a:ea typeface="Andale Mono" charset="0"/>
                <a:cs typeface="Andale Mono" charset="0"/>
              </a:rPr>
              <a:t>cluster.proxy.get</a:t>
            </a:r>
            <a:r>
              <a:rPr lang="en-GB" sz="2400" dirty="0" smtClean="0">
                <a:latin typeface="Andale Mono" charset="0"/>
                <a:ea typeface="Andale Mono" charset="0"/>
                <a:cs typeface="Andale Mono" charset="0"/>
              </a:rPr>
              <a:t>('namespaces', '</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replicationcontrollers</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kube</a:t>
            </a:r>
            <a:r>
              <a:rPr lang="en-GB" sz="2400" dirty="0" smtClean="0">
                <a:latin typeface="Andale Mono" charset="0"/>
                <a:ea typeface="Andale Mono" charset="0"/>
                <a:cs typeface="Andale Mono" charset="0"/>
              </a:rPr>
              <a:t>-echo')</a:t>
            </a:r>
          </a:p>
        </p:txBody>
      </p:sp>
    </p:spTree>
    <p:extLst>
      <p:ext uri="{BB962C8B-B14F-4D97-AF65-F5344CB8AC3E}">
        <p14:creationId xmlns:p14="http://schemas.microsoft.com/office/powerpoint/2010/main" val="6520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Get stuff from extensions API - we need to do this relatively   </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&gt;&gt;&gt; </a:t>
            </a:r>
            <a:r>
              <a:rPr lang="en-GB" sz="2400" dirty="0" err="1" smtClean="0">
                <a:latin typeface="Andale Mono" charset="0"/>
                <a:ea typeface="Andale Mono" charset="0"/>
                <a:cs typeface="Andale Mono" charset="0"/>
              </a:rPr>
              <a:t>cluster.proxy.get</a:t>
            </a:r>
            <a:r>
              <a:rPr lang="en-GB" sz="2400" dirty="0" smtClean="0">
                <a:latin typeface="Andale Mono" charset="0"/>
                <a:ea typeface="Andale Mono" charset="0"/>
                <a:cs typeface="Andale Mono" charset="0"/>
              </a:rPr>
              <a:t>('..', '..', '</a:t>
            </a:r>
            <a:r>
              <a:rPr lang="en-GB" sz="2400" dirty="0" err="1" smtClean="0">
                <a:latin typeface="Andale Mono" charset="0"/>
                <a:ea typeface="Andale Mono" charset="0"/>
                <a:cs typeface="Andale Mono" charset="0"/>
              </a:rPr>
              <a:t>apis</a:t>
            </a:r>
            <a:r>
              <a:rPr lang="en-GB" sz="2400" dirty="0" smtClean="0">
                <a:latin typeface="Andale Mono" charset="0"/>
                <a:ea typeface="Andale Mono" charset="0"/>
                <a:cs typeface="Andale Mono" charset="0"/>
              </a:rPr>
              <a:t>', 'extensions', 'v1beta1', 'namespaces', 'default', '</a:t>
            </a:r>
            <a:r>
              <a:rPr lang="en-GB" sz="2400" dirty="0" err="1" smtClean="0">
                <a:latin typeface="Andale Mono" charset="0"/>
                <a:ea typeface="Andale Mono" charset="0"/>
                <a:cs typeface="Andale Mono" charset="0"/>
              </a:rPr>
              <a:t>replicasets</a:t>
            </a:r>
            <a:r>
              <a:rPr lang="en-GB" sz="2400" dirty="0" smtClean="0">
                <a:latin typeface="Andale Mono" charset="0"/>
                <a:ea typeface="Andale Mono" charset="0"/>
                <a:cs typeface="Andale Mono" charset="0"/>
              </a:rPr>
              <a:t>')</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cluster_proxy.py</a:t>
            </a:r>
            <a:r>
              <a:rPr lang="en-GB" sz="2400" dirty="0" smtClean="0">
                <a:latin typeface="Andale Mono" charset="0"/>
                <a:ea typeface="Andale Mono" charset="0"/>
                <a:cs typeface="Andale Mono" charset="0"/>
              </a:rPr>
              <a:t> and run</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cluster_proxy_ext.py</a:t>
            </a:r>
            <a:r>
              <a:rPr lang="en-GB" sz="2400" dirty="0" smtClean="0">
                <a:latin typeface="Andale Mono" charset="0"/>
                <a:ea typeface="Andale Mono" charset="0"/>
                <a:cs typeface="Andale Mono" charset="0"/>
              </a:rPr>
              <a:t> and run</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cluster_proxy_ext_deployment.py</a:t>
            </a:r>
            <a:r>
              <a:rPr lang="en-GB" sz="2400" dirty="0" smtClean="0">
                <a:latin typeface="Andale Mono" charset="0"/>
                <a:ea typeface="Andale Mono" charset="0"/>
                <a:cs typeface="Andale Mono" charset="0"/>
              </a:rPr>
              <a:t> and run</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77599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Scaling</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Uses</a:t>
            </a:r>
            <a:r>
              <a:rPr lang="en-GB" sz="2400" baseline="0" dirty="0" smtClean="0">
                <a:latin typeface="Andale Mono" charset="0"/>
                <a:ea typeface="Andale Mono" charset="0"/>
                <a:cs typeface="Andale Mono" charset="0"/>
              </a:rPr>
              <a:t> </a:t>
            </a:r>
            <a:r>
              <a:rPr lang="en-GB" sz="2400" dirty="0" smtClean="0">
                <a:latin typeface="Andale Mono" charset="0"/>
                <a:ea typeface="Andale Mono" charset="0"/>
                <a:cs typeface="Andale Mono" charset="0"/>
              </a:rPr>
              <a:t>PATCH</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err="1" smtClean="0">
                <a:latin typeface="Andale Mono" charset="0"/>
                <a:ea typeface="Andale Mono" charset="0"/>
                <a:cs typeface="Andale Mono" charset="0"/>
              </a:rPr>
              <a:t>scalespec</a:t>
            </a:r>
            <a:r>
              <a:rPr lang="en-GB" sz="2400" dirty="0" smtClean="0">
                <a:latin typeface="Andale Mono" charset="0"/>
                <a:ea typeface="Andale Mono" charset="0"/>
                <a:cs typeface="Andale Mono" charset="0"/>
              </a:rPr>
              <a:t> = {'kind': 'Scale', '</a:t>
            </a:r>
            <a:r>
              <a:rPr lang="en-GB" sz="2400" dirty="0" err="1" smtClean="0">
                <a:latin typeface="Andale Mono" charset="0"/>
                <a:ea typeface="Andale Mono" charset="0"/>
                <a:cs typeface="Andale Mono" charset="0"/>
              </a:rPr>
              <a:t>apiVersion</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autoscaling</a:t>
            </a:r>
            <a:r>
              <a:rPr lang="en-GB" sz="2400" dirty="0" smtClean="0">
                <a:latin typeface="Andale Mono" charset="0"/>
                <a:ea typeface="Andale Mono" charset="0"/>
                <a:cs typeface="Andale Mono" charset="0"/>
              </a:rPr>
              <a:t>/v1', 'spec': {'replicas': 1}, 'metadata': {'name': '</a:t>
            </a:r>
            <a:r>
              <a:rPr lang="en-GB" sz="2400" dirty="0" err="1" smtClean="0">
                <a:latin typeface="Andale Mono" charset="0"/>
                <a:ea typeface="Andale Mono" charset="0"/>
                <a:cs typeface="Andale Mono" charset="0"/>
              </a:rPr>
              <a:t>kube</a:t>
            </a:r>
            <a:r>
              <a:rPr lang="en-GB" sz="2400" dirty="0" smtClean="0">
                <a:latin typeface="Andale Mono" charset="0"/>
                <a:ea typeface="Andale Mono" charset="0"/>
                <a:cs typeface="Andale Mono" charset="0"/>
              </a:rPr>
              <a:t>-echo', 'namespace': '</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err="1" smtClean="0">
                <a:latin typeface="Andale Mono" charset="0"/>
                <a:ea typeface="Andale Mono" charset="0"/>
                <a:cs typeface="Andale Mono" charset="0"/>
              </a:rPr>
              <a:t>newrc</a:t>
            </a:r>
            <a:r>
              <a:rPr lang="en-GB" sz="2400" dirty="0" smtClean="0">
                <a:latin typeface="Andale Mono" charset="0"/>
                <a:ea typeface="Andale Mono" charset="0"/>
                <a:cs typeface="Andale Mono" charset="0"/>
              </a:rPr>
              <a:t> = </a:t>
            </a:r>
            <a:r>
              <a:rPr lang="en-GB" sz="2400" dirty="0" err="1" smtClean="0">
                <a:latin typeface="Andale Mono" charset="0"/>
                <a:ea typeface="Andale Mono" charset="0"/>
                <a:cs typeface="Andale Mono" charset="0"/>
              </a:rPr>
              <a:t>cluster.proxy.patch</a:t>
            </a:r>
            <a:r>
              <a:rPr lang="en-GB" sz="2400" dirty="0" smtClean="0">
                <a:latin typeface="Andale Mono" charset="0"/>
                <a:ea typeface="Andale Mono" charset="0"/>
                <a:cs typeface="Andale Mono" charset="0"/>
              </a:rPr>
              <a:t>('namespaces', '</a:t>
            </a:r>
            <a:r>
              <a:rPr lang="en-GB" sz="2400" dirty="0" err="1" smtClean="0">
                <a:latin typeface="Andale Mono" charset="0"/>
                <a:ea typeface="Andale Mono" charset="0"/>
                <a:cs typeface="Andale Mono" charset="0"/>
              </a:rPr>
              <a:t>pyconuk</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replicationcontrollers</a:t>
            </a:r>
            <a:r>
              <a:rPr lang="en-GB" sz="2400" dirty="0" smtClean="0">
                <a:latin typeface="Andale Mono" charset="0"/>
                <a:ea typeface="Andale Mono" charset="0"/>
                <a:cs typeface="Andale Mono" charset="0"/>
              </a:rPr>
              <a:t>', '</a:t>
            </a:r>
            <a:r>
              <a:rPr lang="en-GB" sz="2400" dirty="0" err="1" smtClean="0">
                <a:latin typeface="Andale Mono" charset="0"/>
                <a:ea typeface="Andale Mono" charset="0"/>
                <a:cs typeface="Andale Mono" charset="0"/>
              </a:rPr>
              <a:t>kube</a:t>
            </a:r>
            <a:r>
              <a:rPr lang="en-GB" sz="2400" dirty="0" smtClean="0">
                <a:latin typeface="Andale Mono" charset="0"/>
                <a:ea typeface="Andale Mono" charset="0"/>
                <a:cs typeface="Andale Mono" charset="0"/>
              </a:rPr>
              <a:t>-echo', 'scale', patch=</a:t>
            </a:r>
            <a:r>
              <a:rPr lang="en-GB" sz="2400" dirty="0" err="1" smtClean="0">
                <a:latin typeface="Andale Mono" charset="0"/>
                <a:ea typeface="Andale Mono" charset="0"/>
                <a:cs typeface="Andale Mono" charset="0"/>
              </a:rPr>
              <a:t>scalespec</a:t>
            </a:r>
            <a:r>
              <a:rPr lang="en-GB" sz="2400" dirty="0" smtClean="0">
                <a:latin typeface="Andale Mono" charset="0"/>
                <a:ea typeface="Andale Mono" charset="0"/>
                <a:cs typeface="Andale Mono" charset="0"/>
              </a:rPr>
              <a:t>)</a:t>
            </a: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Review </a:t>
            </a:r>
            <a:r>
              <a:rPr lang="en-GB" sz="2400" dirty="0" err="1" smtClean="0">
                <a:latin typeface="Andale Mono" charset="0"/>
                <a:ea typeface="Andale Mono" charset="0"/>
                <a:cs typeface="Andale Mono" charset="0"/>
              </a:rPr>
              <a:t>scale_rc.py</a:t>
            </a:r>
            <a:endParaRPr lang="en-GB" sz="2400" dirty="0" smtClean="0">
              <a:latin typeface="Andale Mono" charset="0"/>
              <a:ea typeface="Andale Mono" charset="0"/>
              <a:cs typeface="Andale Mono" charset="0"/>
            </a:endParaRPr>
          </a:p>
          <a:p>
            <a:pPr marL="1155600" marR="0" lvl="2"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Run</a:t>
            </a:r>
          </a:p>
        </p:txBody>
      </p:sp>
    </p:spTree>
    <p:extLst>
      <p:ext uri="{BB962C8B-B14F-4D97-AF65-F5344CB8AC3E}">
        <p14:creationId xmlns:p14="http://schemas.microsoft.com/office/powerpoint/2010/main" val="206684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It</a:t>
            </a:r>
            <a:r>
              <a:rPr lang="en-GB" sz="2400" baseline="0" dirty="0" smtClean="0">
                <a:latin typeface="Andale Mono" charset="0"/>
                <a:ea typeface="Andale Mono" charset="0"/>
                <a:cs typeface="Andale Mono" charset="0"/>
              </a:rPr>
              <a:t> would be nice if we could respond to updates to a resource.</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We can – with watch</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Review </a:t>
            </a:r>
            <a:r>
              <a:rPr lang="en-GB" sz="2400" baseline="0" dirty="0" err="1" smtClean="0">
                <a:latin typeface="Andale Mono" charset="0"/>
                <a:ea typeface="Andale Mono" charset="0"/>
                <a:cs typeface="Andale Mono" charset="0"/>
              </a:rPr>
              <a:t>scale_rc_watch.py</a:t>
            </a:r>
            <a:endParaRPr lang="en-GB" sz="2400" baseline="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Run </a:t>
            </a:r>
            <a:r>
              <a:rPr lang="en-GB" sz="2400" baseline="0" dirty="0" err="1" smtClean="0">
                <a:latin typeface="Andale Mono" charset="0"/>
                <a:ea typeface="Andale Mono" charset="0"/>
                <a:cs typeface="Andale Mono" charset="0"/>
              </a:rPr>
              <a:t>scale_rc_watch.py</a:t>
            </a:r>
            <a:endParaRPr lang="en-GB" sz="2400" baseline="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Run </a:t>
            </a:r>
            <a:r>
              <a:rPr lang="en-GB" sz="2400" baseline="0" dirty="0" err="1" smtClean="0">
                <a:latin typeface="Andale Mono" charset="0"/>
                <a:ea typeface="Andale Mono" charset="0"/>
                <a:cs typeface="Andale Mono" charset="0"/>
              </a:rPr>
              <a:t>scale_down_rc_watch.py</a:t>
            </a:r>
            <a:endParaRPr lang="en-GB" sz="2400" baseline="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baseline="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9744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dirty="0" smtClean="0">
                <a:latin typeface="Andale Mono" charset="0"/>
                <a:ea typeface="Andale Mono" charset="0"/>
                <a:cs typeface="Andale Mono" charset="0"/>
              </a:rPr>
              <a:t>Easiest way is</a:t>
            </a:r>
            <a:r>
              <a:rPr lang="en-GB" sz="2400" baseline="0" dirty="0" smtClean="0">
                <a:latin typeface="Andale Mono" charset="0"/>
                <a:ea typeface="Andale Mono" charset="0"/>
                <a:cs typeface="Andale Mono" charset="0"/>
              </a:rPr>
              <a:t> to get the resource and call its delete method</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Or you can use the cluster proxy</a:t>
            </a: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Review </a:t>
            </a:r>
            <a:r>
              <a:rPr lang="en-GB" sz="2400" baseline="0" dirty="0" err="1" smtClean="0">
                <a:latin typeface="Andale Mono" charset="0"/>
                <a:ea typeface="Andale Mono" charset="0"/>
                <a:cs typeface="Andale Mono" charset="0"/>
              </a:rPr>
              <a:t>cleanup.py</a:t>
            </a:r>
            <a:endParaRPr lang="en-GB" sz="2400" baseline="0" dirty="0" smtClean="0">
              <a:latin typeface="Andale Mono" charset="0"/>
              <a:ea typeface="Andale Mono" charset="0"/>
              <a:cs typeface="Andale Mono" charset="0"/>
            </a:endParaRPr>
          </a:p>
          <a:p>
            <a:pPr marL="698400" marR="0" lvl="1" indent="-457200" algn="l" defTabSz="914400" rtl="0" eaLnBrk="1" fontAlgn="auto" latinLnBrk="0" hangingPunct="1">
              <a:lnSpc>
                <a:spcPct val="100000"/>
              </a:lnSpc>
              <a:spcBef>
                <a:spcPts val="0"/>
              </a:spcBef>
              <a:spcAft>
                <a:spcPts val="0"/>
              </a:spcAft>
              <a:buClrTx/>
              <a:buSzTx/>
              <a:buFont typeface="Arial" charset="0"/>
              <a:buChar char="•"/>
              <a:tabLst/>
              <a:defRPr/>
            </a:pPr>
            <a:r>
              <a:rPr lang="en-GB" sz="2400" baseline="0" dirty="0" smtClean="0">
                <a:latin typeface="Andale Mono" charset="0"/>
                <a:ea typeface="Andale Mono" charset="0"/>
                <a:cs typeface="Andale Mono" charset="0"/>
              </a:rPr>
              <a:t>Run </a:t>
            </a:r>
            <a:r>
              <a:rPr lang="en-GB" sz="2400" baseline="0" dirty="0" err="1" smtClean="0">
                <a:latin typeface="Andale Mono" charset="0"/>
                <a:ea typeface="Andale Mono" charset="0"/>
                <a:cs typeface="Andale Mono" charset="0"/>
              </a:rPr>
              <a:t>cleanup.py</a:t>
            </a: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42682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A3DE40B6-1E24-43AF-AFEC-56497FEF17F6}"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055B306-203C-4AF9-AEED-3B5D0303315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18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spAutoFit/>
          </a:bodyPr>
          <a:lstStyle/>
          <a:p>
            <a:pPr marL="1041300" lvl="2" indent="-342900">
              <a:buFont typeface="Arial" charset="0"/>
              <a:buChar char="•"/>
            </a:pPr>
            <a:r>
              <a:rPr lang="en-GB" sz="1200" dirty="0" smtClean="0">
                <a:latin typeface="Andale Mono" charset="0"/>
                <a:ea typeface="Andale Mono" charset="0"/>
                <a:cs typeface="Andale Mono" charset="0"/>
              </a:rPr>
              <a:t>H11 parser used by watch</a:t>
            </a:r>
          </a:p>
          <a:p>
            <a:pPr marL="1041300" lvl="2" indent="-342900">
              <a:buFont typeface="Arial" charset="0"/>
              <a:buChar char="•"/>
            </a:pPr>
            <a:r>
              <a:rPr lang="en-GB" sz="1200" dirty="0" smtClean="0">
                <a:latin typeface="Andale Mono" charset="0"/>
                <a:ea typeface="Andale Mono" charset="0"/>
                <a:cs typeface="Andale Mono" charset="0"/>
              </a:rPr>
              <a:t>Scale, </a:t>
            </a:r>
            <a:r>
              <a:rPr lang="en-GB" sz="1200" dirty="0" err="1" smtClean="0">
                <a:latin typeface="Andale Mono" charset="0"/>
                <a:ea typeface="Andale Mono" charset="0"/>
                <a:cs typeface="Andale Mono" charset="0"/>
              </a:rPr>
              <a:t>ReplicaSets</a:t>
            </a:r>
            <a:r>
              <a:rPr lang="en-GB" sz="1200" dirty="0" smtClean="0">
                <a:latin typeface="Andale Mono" charset="0"/>
                <a:ea typeface="Andale Mono" charset="0"/>
                <a:cs typeface="Andale Mono" charset="0"/>
              </a:rPr>
              <a:t>,</a:t>
            </a:r>
            <a:r>
              <a:rPr lang="en-GB" sz="1200" baseline="0" dirty="0" smtClean="0">
                <a:latin typeface="Andale Mono" charset="0"/>
                <a:ea typeface="Andale Mono" charset="0"/>
                <a:cs typeface="Andale Mono" charset="0"/>
              </a:rPr>
              <a:t> Endpoints, PVs, PV Claims</a:t>
            </a:r>
            <a:endParaRPr lang="en-GB" sz="1200" dirty="0" smtClean="0">
              <a:latin typeface="Andale Mono" charset="0"/>
              <a:ea typeface="Andale Mono" charset="0"/>
              <a:cs typeface="Andale Mono" charset="0"/>
            </a:endParaRPr>
          </a:p>
          <a:p>
            <a:pPr marL="1041300" lvl="2" indent="-342900">
              <a:buFont typeface="Arial" charset="0"/>
              <a:buChar char="•"/>
            </a:pPr>
            <a:r>
              <a:rPr lang="en-GB" sz="1200" dirty="0" smtClean="0">
                <a:latin typeface="Andale Mono" charset="0"/>
                <a:ea typeface="Andale Mono" charset="0"/>
                <a:cs typeface="Andale Mono" charset="0"/>
              </a:rPr>
              <a:t>Maybe sensibly support extensions </a:t>
            </a:r>
            <a:r>
              <a:rPr lang="en-GB" sz="1200" dirty="0" err="1" smtClean="0">
                <a:latin typeface="Andale Mono" charset="0"/>
                <a:ea typeface="Andale Mono" charset="0"/>
                <a:cs typeface="Andale Mono" charset="0"/>
              </a:rPr>
              <a:t>api</a:t>
            </a:r>
            <a:r>
              <a:rPr lang="en-GB" sz="1200" dirty="0" smtClean="0">
                <a:latin typeface="Andale Mono" charset="0"/>
                <a:ea typeface="Andale Mono" charset="0"/>
                <a:cs typeface="Andale Mono" charset="0"/>
              </a:rPr>
              <a:t> (</a:t>
            </a:r>
            <a:r>
              <a:rPr lang="en-GB" sz="1200" baseline="0" dirty="0" smtClean="0">
                <a:latin typeface="Andale Mono" charset="0"/>
                <a:ea typeface="Andale Mono" charset="0"/>
                <a:cs typeface="Andale Mono" charset="0"/>
              </a:rPr>
              <a:t>Jobs, Deployments)</a:t>
            </a:r>
            <a:endParaRPr lang="en-GB" sz="1200" dirty="0" smtClean="0">
              <a:latin typeface="Andale Mono" charset="0"/>
              <a:ea typeface="Andale Mono" charset="0"/>
              <a:cs typeface="Andale Mono" charset="0"/>
            </a:endParaRPr>
          </a:p>
          <a:p>
            <a:pPr marL="1041300" lvl="2" indent="-342900">
              <a:buFont typeface="Arial" charset="0"/>
              <a:buChar char="•"/>
            </a:pPr>
            <a:r>
              <a:rPr lang="en-GB" sz="1200" b="0" baseline="0" dirty="0" smtClean="0">
                <a:latin typeface="Andale Mono" charset="0"/>
                <a:ea typeface="Andale Mono" charset="0"/>
                <a:cs typeface="Andale Mono" charset="0"/>
              </a:rPr>
              <a:t>Ability to modify resources </a:t>
            </a:r>
            <a:r>
              <a:rPr lang="en-GB" sz="1200" b="0" baseline="0" dirty="0" smtClean="0">
                <a:latin typeface="Andale Mono" charset="0"/>
                <a:ea typeface="Andale Mono" charset="0"/>
                <a:cs typeface="Andale Mono" charset="0"/>
              </a:rPr>
              <a:t>in </a:t>
            </a:r>
            <a:r>
              <a:rPr lang="en-GB" sz="1200" b="0" baseline="0" dirty="0" smtClean="0">
                <a:latin typeface="Andale Mono" charset="0"/>
                <a:ea typeface="Andale Mono" charset="0"/>
                <a:cs typeface="Andale Mono" charset="0"/>
              </a:rPr>
              <a:t>general more easily</a:t>
            </a:r>
            <a:endParaRPr lang="en-GB" sz="1200" b="0" baseline="0" dirty="0" smtClean="0">
              <a:latin typeface="Andale Mono" charset="0"/>
              <a:ea typeface="Andale Mono" charset="0"/>
              <a:cs typeface="Andale Mono" charset="0"/>
            </a:endParaRPr>
          </a:p>
        </p:txBody>
      </p:sp>
    </p:spTree>
    <p:extLst>
      <p:ext uri="{BB962C8B-B14F-4D97-AF65-F5344CB8AC3E}">
        <p14:creationId xmlns:p14="http://schemas.microsoft.com/office/powerpoint/2010/main" val="11038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1041300" marR="0" lvl="2" indent="-342900" algn="l" defTabSz="914400" rtl="0" eaLnBrk="1" fontAlgn="auto" latinLnBrk="0" hangingPunct="1">
              <a:lnSpc>
                <a:spcPct val="100000"/>
              </a:lnSpc>
              <a:spcBef>
                <a:spcPts val="0"/>
              </a:spcBef>
              <a:spcAft>
                <a:spcPts val="0"/>
              </a:spcAft>
              <a:buClrTx/>
              <a:buSzTx/>
              <a:buFont typeface="Arial" charset="0"/>
              <a:buNone/>
              <a:tabLst/>
              <a:defRPr/>
            </a:pPr>
            <a:endParaRPr lang="en-GB" sz="1600" baseline="0" dirty="0" smtClean="0">
              <a:latin typeface="Andale Mono" charset="0"/>
              <a:ea typeface="Andale Mono" charset="0"/>
              <a:cs typeface="Andale Mono" charset="0"/>
            </a:endParaRPr>
          </a:p>
        </p:txBody>
      </p:sp>
    </p:spTree>
    <p:extLst>
      <p:ext uri="{BB962C8B-B14F-4D97-AF65-F5344CB8AC3E}">
        <p14:creationId xmlns:p14="http://schemas.microsoft.com/office/powerpoint/2010/main" val="51718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1041300" marR="0" lvl="2" indent="-342900" algn="l" defTabSz="914400" rtl="0" eaLnBrk="1" fontAlgn="auto" latinLnBrk="0" hangingPunct="1">
              <a:lnSpc>
                <a:spcPct val="100000"/>
              </a:lnSpc>
              <a:spcBef>
                <a:spcPts val="0"/>
              </a:spcBef>
              <a:spcAft>
                <a:spcPts val="0"/>
              </a:spcAft>
              <a:buClrTx/>
              <a:buSzTx/>
              <a:buFont typeface="Arial" charset="0"/>
              <a:buNone/>
              <a:tabLst/>
              <a:defRPr/>
            </a:pPr>
            <a:endParaRPr lang="en-GB" sz="1600" baseline="0" dirty="0" smtClean="0">
              <a:latin typeface="Andale Mono" charset="0"/>
              <a:ea typeface="Andale Mono" charset="0"/>
              <a:cs typeface="Andale Mono" charset="0"/>
            </a:endParaRPr>
          </a:p>
        </p:txBody>
      </p:sp>
    </p:spTree>
    <p:extLst>
      <p:ext uri="{BB962C8B-B14F-4D97-AF65-F5344CB8AC3E}">
        <p14:creationId xmlns:p14="http://schemas.microsoft.com/office/powerpoint/2010/main" val="60691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584100" lvl="1" indent="-342900">
              <a:buFont typeface="Arial" charset="0"/>
              <a:buChar char="•"/>
            </a:pPr>
            <a:r>
              <a:rPr lang="en-GB" sz="1600" dirty="0" smtClean="0">
                <a:latin typeface="Andale Mono" charset="0"/>
                <a:ea typeface="Andale Mono" charset="0"/>
                <a:cs typeface="Andale Mono" charset="0"/>
              </a:rPr>
              <a:t>Encourage you to look at these </a:t>
            </a:r>
            <a:r>
              <a:rPr lang="en-GB" sz="1600" dirty="0" smtClean="0">
                <a:latin typeface="Andale Mono" charset="0"/>
                <a:ea typeface="Andale Mono" charset="0"/>
                <a:cs typeface="Andale Mono" charset="0"/>
              </a:rPr>
              <a:t>too</a:t>
            </a:r>
            <a:endParaRPr lang="en-GB" sz="1600" baseline="0" dirty="0" smtClean="0">
              <a:latin typeface="Andale Mono" charset="0"/>
              <a:ea typeface="Andale Mono" charset="0"/>
              <a:cs typeface="Andale Mono" charset="0"/>
            </a:endParaRPr>
          </a:p>
          <a:p>
            <a:pPr marL="584100" lvl="1" indent="-342900">
              <a:buFont typeface="Arial" charset="0"/>
              <a:buChar char="•"/>
            </a:pPr>
            <a:r>
              <a:rPr lang="en-GB" sz="1600" baseline="0" dirty="0" smtClean="0">
                <a:latin typeface="Andale Mono" charset="0"/>
                <a:ea typeface="Andale Mono" charset="0"/>
                <a:cs typeface="Andale Mono" charset="0"/>
              </a:rPr>
              <a:t>So you can see for yourself this ones the best</a:t>
            </a:r>
          </a:p>
          <a:p>
            <a:pPr marL="584100" lvl="1" indent="-342900">
              <a:buFont typeface="Arial" charset="0"/>
              <a:buChar char="•"/>
            </a:pPr>
            <a:r>
              <a:rPr lang="en-GB" sz="1600" baseline="0" dirty="0" smtClean="0">
                <a:latin typeface="Andale Mono" charset="0"/>
                <a:ea typeface="Andale Mono" charset="0"/>
                <a:cs typeface="Andale Mono" charset="0"/>
              </a:rPr>
              <a:t>We wrote ours because:</a:t>
            </a:r>
          </a:p>
          <a:p>
            <a:pPr marL="1041300" lvl="2" indent="-342900">
              <a:buFont typeface="Arial" charset="0"/>
              <a:buChar char="•"/>
            </a:pPr>
            <a:r>
              <a:rPr lang="en-GB" sz="1600" baseline="0" dirty="0" smtClean="0">
                <a:latin typeface="Andale Mono" charset="0"/>
                <a:ea typeface="Andale Mono" charset="0"/>
                <a:cs typeface="Andale Mono" charset="0"/>
              </a:rPr>
              <a:t>Abstract away from somewhat moving target</a:t>
            </a:r>
          </a:p>
          <a:p>
            <a:pPr marL="1041300" lvl="2" indent="-342900">
              <a:buFont typeface="Arial" charset="0"/>
              <a:buChar char="•"/>
            </a:pPr>
            <a:r>
              <a:rPr lang="en-GB" sz="1600" baseline="0" dirty="0" smtClean="0">
                <a:latin typeface="Andale Mono" charset="0"/>
                <a:ea typeface="Andale Mono" charset="0"/>
                <a:cs typeface="Andale Mono" charset="0"/>
              </a:rPr>
              <a:t>Clean watch interface</a:t>
            </a:r>
          </a:p>
          <a:p>
            <a:pPr marL="1041300" lvl="2" indent="-342900">
              <a:buFont typeface="Arial" charset="0"/>
              <a:buChar char="•"/>
            </a:pPr>
            <a:r>
              <a:rPr lang="en-GB" sz="1600" baseline="0" dirty="0" err="1" smtClean="0">
                <a:latin typeface="Andale Mono" charset="0"/>
                <a:ea typeface="Andale Mono" charset="0"/>
                <a:cs typeface="Andale Mono" charset="0"/>
              </a:rPr>
              <a:t>Pythonic</a:t>
            </a:r>
            <a:endParaRPr lang="en-GB" sz="1600" baseline="0" dirty="0" smtClean="0">
              <a:latin typeface="Andale Mono" charset="0"/>
              <a:ea typeface="Andale Mono" charset="0"/>
              <a:cs typeface="Andale Mono" charset="0"/>
            </a:endParaRPr>
          </a:p>
          <a:p>
            <a:pPr marL="1041300" lvl="2" indent="-342900">
              <a:buFont typeface="Arial" charset="0"/>
              <a:buChar char="•"/>
            </a:pPr>
            <a:r>
              <a:rPr lang="en-GB" sz="1600" baseline="0" dirty="0" smtClean="0">
                <a:latin typeface="Andale Mono" charset="0"/>
                <a:ea typeface="Andale Mono" charset="0"/>
                <a:cs typeface="Andale Mono" charset="0"/>
              </a:rPr>
              <a:t>No swagger</a:t>
            </a:r>
          </a:p>
        </p:txBody>
      </p:sp>
    </p:spTree>
    <p:extLst>
      <p:ext uri="{BB962C8B-B14F-4D97-AF65-F5344CB8AC3E}">
        <p14:creationId xmlns:p14="http://schemas.microsoft.com/office/powerpoint/2010/main" val="132448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584100" lvl="1" indent="-342900">
              <a:buFont typeface="Arial" charset="0"/>
              <a:buChar char="•"/>
            </a:pPr>
            <a:r>
              <a:rPr lang="en-GB" sz="1600" b="1" baseline="0" dirty="0" smtClean="0">
                <a:latin typeface="Andale Mono" charset="0"/>
                <a:ea typeface="Andale Mono" charset="0"/>
                <a:cs typeface="Andale Mono" charset="0"/>
              </a:rPr>
              <a:t>Community</a:t>
            </a:r>
            <a:r>
              <a:rPr lang="en-GB" sz="1600" b="0" baseline="0" dirty="0" smtClean="0">
                <a:latin typeface="Andale Mono" charset="0"/>
                <a:ea typeface="Andale Mono" charset="0"/>
                <a:cs typeface="Andale Mono" charset="0"/>
              </a:rPr>
              <a:t>:  V</a:t>
            </a:r>
            <a:r>
              <a:rPr lang="en-GB" sz="1600" baseline="0" dirty="0" smtClean="0">
                <a:latin typeface="Andale Mono" charset="0"/>
                <a:ea typeface="Andale Mono" charset="0"/>
                <a:cs typeface="Andale Mono" charset="0"/>
              </a:rPr>
              <a:t>ery active, supportive and productive.</a:t>
            </a:r>
          </a:p>
          <a:p>
            <a:pPr marL="584100" lvl="1" indent="-342900">
              <a:buFont typeface="Arial" charset="0"/>
              <a:buChar char="•"/>
            </a:pPr>
            <a:r>
              <a:rPr lang="en-GB" sz="1600" b="1" baseline="0" dirty="0" smtClean="0">
                <a:latin typeface="Andale Mono" charset="0"/>
                <a:ea typeface="Andale Mono" charset="0"/>
                <a:cs typeface="Andale Mono" charset="0"/>
              </a:rPr>
              <a:t>Accessible</a:t>
            </a:r>
            <a:r>
              <a:rPr lang="en-GB" sz="1600" b="0" baseline="0" dirty="0" smtClean="0">
                <a:latin typeface="Andale Mono" charset="0"/>
                <a:ea typeface="Andale Mono" charset="0"/>
                <a:cs typeface="Andale Mono" charset="0"/>
              </a:rPr>
              <a:t>:  </a:t>
            </a:r>
            <a:r>
              <a:rPr lang="en-GB" sz="1600" baseline="0" dirty="0" smtClean="0">
                <a:latin typeface="Andale Mono" charset="0"/>
                <a:ea typeface="Andale Mono" charset="0"/>
                <a:cs typeface="Andale Mono" charset="0"/>
              </a:rPr>
              <a:t>easy to play with </a:t>
            </a:r>
            <a:r>
              <a:rPr lang="en-GB" sz="1600" baseline="0" dirty="0" err="1" smtClean="0">
                <a:latin typeface="Andale Mono" charset="0"/>
                <a:ea typeface="Andale Mono" charset="0"/>
                <a:cs typeface="Andale Mono" charset="0"/>
              </a:rPr>
              <a:t>minikube</a:t>
            </a:r>
            <a:r>
              <a:rPr lang="en-GB" sz="1600" baseline="0" dirty="0" smtClean="0">
                <a:latin typeface="Andale Mono" charset="0"/>
                <a:ea typeface="Andale Mono" charset="0"/>
                <a:cs typeface="Andale Mono" charset="0"/>
              </a:rPr>
              <a:t> (my mac)</a:t>
            </a:r>
          </a:p>
          <a:p>
            <a:pPr marL="584100" lvl="1" indent="-342900">
              <a:buFont typeface="Arial" charset="0"/>
              <a:buChar char="•"/>
            </a:pPr>
            <a:r>
              <a:rPr lang="en-GB" sz="1600" b="1" baseline="0" dirty="0" smtClean="0">
                <a:latin typeface="Andale Mono" charset="0"/>
                <a:ea typeface="Andale Mono" charset="0"/>
                <a:cs typeface="Andale Mono" charset="0"/>
              </a:rPr>
              <a:t>Heritage:  </a:t>
            </a:r>
            <a:r>
              <a:rPr lang="en-GB" sz="1600" baseline="0" dirty="0" smtClean="0">
                <a:latin typeface="Andale Mono" charset="0"/>
                <a:ea typeface="Andale Mono" charset="0"/>
                <a:cs typeface="Andale Mono" charset="0"/>
              </a:rPr>
              <a:t>Roots in Borg and Omega, concepts permeated into Kubernetes, incorporates many of the best practices that Google learned the hard way over the last decade.</a:t>
            </a:r>
          </a:p>
          <a:p>
            <a:pPr marL="584100" lvl="1" indent="-342900">
              <a:buFont typeface="Arial" charset="0"/>
              <a:buChar char="•"/>
            </a:pPr>
            <a:r>
              <a:rPr lang="en-GB" sz="1600" b="1" baseline="0" dirty="0" smtClean="0">
                <a:latin typeface="Andale Mono" charset="0"/>
                <a:ea typeface="Andale Mono" charset="0"/>
                <a:cs typeface="Andale Mono" charset="0"/>
              </a:rPr>
              <a:t>Cloud agnostic:  </a:t>
            </a:r>
            <a:r>
              <a:rPr lang="en-GB" sz="1600" baseline="0" dirty="0" smtClean="0">
                <a:latin typeface="Andale Mono" charset="0"/>
                <a:ea typeface="Andale Mono" charset="0"/>
                <a:cs typeface="Andale Mono" charset="0"/>
              </a:rPr>
              <a:t>if you're using something like ECS - you're strapped to Amazon. K8s is provided my multiple vendors (AWS, Google Cloud, Azure, </a:t>
            </a:r>
            <a:r>
              <a:rPr lang="en-GB" sz="1600" baseline="0" dirty="0" err="1" smtClean="0">
                <a:latin typeface="Andale Mono" charset="0"/>
                <a:ea typeface="Andale Mono" charset="0"/>
                <a:cs typeface="Andale Mono" charset="0"/>
              </a:rPr>
              <a:t>Rackspace</a:t>
            </a:r>
            <a:r>
              <a:rPr lang="en-GB" sz="1600" baseline="0" dirty="0" smtClean="0">
                <a:latin typeface="Andale Mono" charset="0"/>
                <a:ea typeface="Andale Mono" charset="0"/>
                <a:cs typeface="Andale Mono" charset="0"/>
              </a:rPr>
              <a:t> </a:t>
            </a:r>
            <a:r>
              <a:rPr lang="en-GB" sz="1600" baseline="0" dirty="0" err="1" smtClean="0">
                <a:latin typeface="Andale Mono" charset="0"/>
                <a:ea typeface="Andale Mono" charset="0"/>
                <a:cs typeface="Andale Mono" charset="0"/>
              </a:rPr>
              <a:t>etc</a:t>
            </a:r>
            <a:r>
              <a:rPr lang="en-GB" sz="1600" baseline="0" dirty="0" smtClean="0">
                <a:latin typeface="Andale Mono" charset="0"/>
                <a:ea typeface="Andale Mono" charset="0"/>
                <a:cs typeface="Andale Mono" charset="0"/>
              </a:rPr>
              <a:t>). You can also host it yourself.</a:t>
            </a:r>
          </a:p>
          <a:p>
            <a:pPr marL="584100" lvl="1" indent="-342900">
              <a:buFont typeface="Arial" charset="0"/>
              <a:buChar char="•"/>
            </a:pPr>
            <a:r>
              <a:rPr lang="en-GB" sz="1600" b="1" baseline="0" dirty="0" smtClean="0">
                <a:latin typeface="Andale Mono" charset="0"/>
                <a:ea typeface="Andale Mono" charset="0"/>
                <a:cs typeface="Andale Mono" charset="0"/>
              </a:rPr>
              <a:t>Container runtimes</a:t>
            </a:r>
            <a:r>
              <a:rPr lang="en-GB" sz="1600" baseline="0" dirty="0" smtClean="0">
                <a:latin typeface="Andale Mono" charset="0"/>
                <a:ea typeface="Andale Mono" charset="0"/>
                <a:cs typeface="Andale Mono" charset="0"/>
              </a:rPr>
              <a:t>: Swarm means you stuck with the </a:t>
            </a:r>
            <a:r>
              <a:rPr lang="en-GB" sz="1600" baseline="0" dirty="0" err="1" smtClean="0">
                <a:latin typeface="Andale Mono" charset="0"/>
                <a:ea typeface="Andale Mono" charset="0"/>
                <a:cs typeface="Andale Mono" charset="0"/>
              </a:rPr>
              <a:t>docker</a:t>
            </a:r>
            <a:r>
              <a:rPr lang="en-GB" sz="1600" baseline="0" dirty="0" smtClean="0">
                <a:latin typeface="Andale Mono" charset="0"/>
                <a:ea typeface="Andale Mono" charset="0"/>
                <a:cs typeface="Andale Mono" charset="0"/>
              </a:rPr>
              <a:t> runtime when others are emerging that might have benefits for your use case (</a:t>
            </a:r>
            <a:r>
              <a:rPr lang="en-GB" sz="1600" baseline="0" dirty="0" err="1" smtClean="0">
                <a:latin typeface="Andale Mono" charset="0"/>
                <a:ea typeface="Andale Mono" charset="0"/>
                <a:cs typeface="Andale Mono" charset="0"/>
              </a:rPr>
              <a:t>Rkt</a:t>
            </a:r>
            <a:r>
              <a:rPr lang="en-GB" sz="1600" baseline="0" dirty="0" smtClean="0">
                <a:latin typeface="Andale Mono" charset="0"/>
                <a:ea typeface="Andale Mono" charset="0"/>
                <a:cs typeface="Andale Mono" charset="0"/>
              </a:rPr>
              <a:t>)</a:t>
            </a:r>
          </a:p>
          <a:p>
            <a:pPr marL="584100" lvl="1" indent="-342900">
              <a:buFont typeface="Arial" charset="0"/>
              <a:buChar char="•"/>
            </a:pPr>
            <a:r>
              <a:rPr lang="en-GB" sz="1600" baseline="0" dirty="0" smtClean="0">
                <a:latin typeface="Andale Mono" charset="0"/>
                <a:ea typeface="Andale Mono" charset="0"/>
                <a:cs typeface="Andale Mono" charset="0"/>
              </a:rPr>
              <a:t>Health checks - flexible and easy to set up. Not just HTTP, but TCP and Exec</a:t>
            </a:r>
          </a:p>
        </p:txBody>
      </p:sp>
    </p:spTree>
    <p:extLst>
      <p:ext uri="{BB962C8B-B14F-4D97-AF65-F5344CB8AC3E}">
        <p14:creationId xmlns:p14="http://schemas.microsoft.com/office/powerpoint/2010/main" val="870088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defTabSz="914400" rtl="0" eaLnBrk="1" fontAlgn="auto" latinLnBrk="0" hangingPunct="0">
              <a:lnSpc>
                <a:spcPct val="100000"/>
              </a:lnSpc>
              <a:spcBef>
                <a:spcPts val="0"/>
              </a:spcBef>
              <a:spcAft>
                <a:spcPts val="0"/>
              </a:spcAft>
              <a:buClrTx/>
              <a:buSzTx/>
              <a:buFont typeface="Arial" charset="0"/>
              <a:buNone/>
              <a:tabLst/>
              <a:defRPr/>
            </a:pPr>
            <a:r>
              <a:rPr lang="en-GB" sz="1600" baseline="0" dirty="0" smtClean="0">
                <a:latin typeface="Andale Mono" charset="0"/>
                <a:ea typeface="Andale Mono" charset="0"/>
                <a:cs typeface="Andale Mono" charset="0"/>
              </a:rPr>
              <a:t>Work on a SaaS monitoring product – all on Kubernetes: recently had to roll out new SSL cert and update how our proxies worked.  I was able to canary test the new proxy using updated Secrets resource containing the new cert to make sure it all worked ok.  Could then bounce proxy pods in the knowledge it’d all work. </a:t>
            </a:r>
          </a:p>
        </p:txBody>
      </p:sp>
      <p:sp>
        <p:nvSpPr>
          <p:cNvPr id="4" name="Slide Number Placeholder 3"/>
          <p:cNvSpPr>
            <a:spLocks noGrp="1"/>
          </p:cNvSpPr>
          <p:nvPr>
            <p:ph type="sldNum" sz="quarter" idx="10"/>
          </p:nvPr>
        </p:nvSpPr>
        <p:spPr/>
        <p:txBody>
          <a:bodyPr/>
          <a:lstStyle/>
          <a:p>
            <a:pPr lvl="0"/>
            <a:fld id="{04F7560D-D3BD-4C57-954E-D7D178111D08}" type="slidenum">
              <a:rPr lang="uk-UA" smtClean="0"/>
              <a:t>6</a:t>
            </a:fld>
            <a:endParaRPr lang="uk-UA"/>
          </a:p>
        </p:txBody>
      </p:sp>
      <p:sp>
        <p:nvSpPr>
          <p:cNvPr id="5" name="Slide Number Placeholder 4"/>
          <p:cNvSpPr>
            <a:spLocks noGrp="1"/>
          </p:cNvSpPr>
          <p:nvPr>
            <p:ph type="sldNum" sz="quarter" idx="11"/>
          </p:nvPr>
        </p:nvSpPr>
        <p:spPr/>
        <p:txBody>
          <a:bodyPr/>
          <a:lstStyle/>
          <a:p>
            <a:fld id="{F211833E-8185-42ED-987E-77533DC2C566}" type="slidenum">
              <a:rPr lang="uk-UA" smtClean="0"/>
              <a:t>6</a:t>
            </a:fld>
            <a:endParaRPr lang="uk-UA"/>
          </a:p>
        </p:txBody>
      </p:sp>
    </p:spTree>
    <p:extLst>
      <p:ext uri="{BB962C8B-B14F-4D97-AF65-F5344CB8AC3E}">
        <p14:creationId xmlns:p14="http://schemas.microsoft.com/office/powerpoint/2010/main" val="190643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So what could we use Kube for?</a:t>
            </a:r>
          </a:p>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Manage Manage K8s infra</a:t>
            </a:r>
          </a:p>
          <a:p>
            <a:pPr marL="1041300" marR="0" lvl="2"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Testing: Set up and tear down staged deployments</a:t>
            </a:r>
          </a:p>
          <a:p>
            <a:pPr marL="1041300" marR="0" lvl="2"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Programmatically Deploy releases</a:t>
            </a:r>
          </a:p>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Build Kubernetes Dash</a:t>
            </a:r>
          </a:p>
          <a:p>
            <a:pPr marL="1041300" marR="0" lvl="2"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Django/Flask/Pyramid + Kube could build a web app that lets you browse resources, update labels </a:t>
            </a:r>
            <a:r>
              <a:rPr lang="en-GB" sz="1600" baseline="0" dirty="0" err="1" smtClean="0">
                <a:latin typeface="Andale Mono" charset="0"/>
                <a:ea typeface="Andale Mono" charset="0"/>
                <a:cs typeface="Andale Mono" charset="0"/>
              </a:rPr>
              <a:t>etc</a:t>
            </a:r>
            <a:r>
              <a:rPr lang="en-GB" sz="1600" baseline="0" dirty="0" smtClean="0">
                <a:latin typeface="Andale Mono" charset="0"/>
                <a:ea typeface="Andale Mono" charset="0"/>
                <a:cs typeface="Andale Mono" charset="0"/>
              </a:rPr>
              <a:t>, scale up down replicas.</a:t>
            </a:r>
          </a:p>
          <a:p>
            <a:pPr marL="1041300" marR="0" lvl="2"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Look at </a:t>
            </a:r>
            <a:r>
              <a:rPr lang="en-GB" sz="1600" baseline="0" dirty="0" err="1" smtClean="0">
                <a:latin typeface="Andale Mono" charset="0"/>
                <a:ea typeface="Andale Mono" charset="0"/>
                <a:cs typeface="Andale Mono" charset="0"/>
              </a:rPr>
              <a:t>Minikube</a:t>
            </a:r>
            <a:r>
              <a:rPr lang="en-GB" sz="1600" baseline="0" dirty="0" smtClean="0">
                <a:latin typeface="Andale Mono" charset="0"/>
                <a:ea typeface="Andale Mono" charset="0"/>
                <a:cs typeface="Andale Mono" charset="0"/>
              </a:rPr>
              <a:t> dashboard</a:t>
            </a:r>
          </a:p>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Write a python </a:t>
            </a:r>
            <a:r>
              <a:rPr lang="en-GB" sz="1600" baseline="0" dirty="0" err="1" smtClean="0">
                <a:latin typeface="Andale Mono" charset="0"/>
                <a:ea typeface="Andale Mono" charset="0"/>
                <a:cs typeface="Andale Mono" charset="0"/>
              </a:rPr>
              <a:t>impl</a:t>
            </a:r>
            <a:r>
              <a:rPr lang="en-GB" sz="1600" baseline="0" dirty="0" smtClean="0">
                <a:latin typeface="Andale Mono" charset="0"/>
                <a:ea typeface="Andale Mono" charset="0"/>
                <a:cs typeface="Andale Mono" charset="0"/>
              </a:rPr>
              <a:t> of </a:t>
            </a:r>
            <a:r>
              <a:rPr lang="en-GB" sz="1600" baseline="0" dirty="0" err="1" smtClean="0">
                <a:latin typeface="Andale Mono" charset="0"/>
                <a:ea typeface="Andale Mono" charset="0"/>
                <a:cs typeface="Andale Mono" charset="0"/>
              </a:rPr>
              <a:t>kubectl</a:t>
            </a:r>
            <a:r>
              <a:rPr lang="en-GB" sz="1600" baseline="0" dirty="0" smtClean="0">
                <a:latin typeface="Andale Mono" charset="0"/>
                <a:ea typeface="Andale Mono" charset="0"/>
                <a:cs typeface="Andale Mono" charset="0"/>
              </a:rPr>
              <a:t> (actually that’s a terrible idea)</a:t>
            </a:r>
          </a:p>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Imagine if you gathered this info, indexed for search and stored it as a graph of relationships...  </a:t>
            </a:r>
          </a:p>
          <a:p>
            <a:pPr marL="584100" marR="0" lvl="1" indent="-342900" algn="l" defTabSz="914400" rtl="0" eaLnBrk="1" fontAlgn="auto" latinLnBrk="0" hangingPunct="1">
              <a:lnSpc>
                <a:spcPct val="100000"/>
              </a:lnSpc>
              <a:spcBef>
                <a:spcPts val="0"/>
              </a:spcBef>
              <a:spcAft>
                <a:spcPts val="0"/>
              </a:spcAft>
              <a:buClrTx/>
              <a:buSzTx/>
              <a:buFont typeface="Arial" charset="0"/>
              <a:buChar char="•"/>
              <a:tabLst/>
              <a:defRPr/>
            </a:pPr>
            <a:r>
              <a:rPr lang="en-GB" sz="1600" baseline="0" dirty="0" smtClean="0">
                <a:latin typeface="Andale Mono" charset="0"/>
                <a:ea typeface="Andale Mono" charset="0"/>
                <a:cs typeface="Andale Mono" charset="0"/>
              </a:rPr>
              <a:t>Search K8s on </a:t>
            </a:r>
            <a:r>
              <a:rPr lang="en-GB" sz="1600" baseline="0" dirty="0" err="1" smtClean="0">
                <a:latin typeface="Andale Mono" charset="0"/>
                <a:ea typeface="Andale Mono" charset="0"/>
                <a:cs typeface="Andale Mono" charset="0"/>
              </a:rPr>
              <a:t>Cobe.IO</a:t>
            </a:r>
            <a:endParaRPr lang="en-GB" sz="1600" baseline="0" dirty="0" smtClean="0">
              <a:latin typeface="Andale Mono" charset="0"/>
              <a:ea typeface="Andale Mono" charset="0"/>
              <a:cs typeface="Andale Mono" charset="0"/>
            </a:endParaRPr>
          </a:p>
        </p:txBody>
      </p:sp>
    </p:spTree>
    <p:extLst>
      <p:ext uri="{BB962C8B-B14F-4D97-AF65-F5344CB8AC3E}">
        <p14:creationId xmlns:p14="http://schemas.microsoft.com/office/powerpoint/2010/main" val="1812988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8</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1041300" marR="0" lvl="2" indent="-342900" algn="l" defTabSz="914400" rtl="0" eaLnBrk="1" fontAlgn="auto" latinLnBrk="0" hangingPunct="1">
              <a:lnSpc>
                <a:spcPct val="100000"/>
              </a:lnSpc>
              <a:spcBef>
                <a:spcPts val="0"/>
              </a:spcBef>
              <a:spcAft>
                <a:spcPts val="0"/>
              </a:spcAft>
              <a:buClrTx/>
              <a:buSzTx/>
              <a:buFont typeface="Arial" charset="0"/>
              <a:buNone/>
              <a:tabLst/>
              <a:defRPr/>
            </a:pP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60402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EA16F11-0D94-4C46-8214-4BBBA71CD1E0}"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B3321DE-1ED8-417D-A81F-BF640D2D073F}" type="slidenum">
              <a:rPr kumimoji="0" lang="en-GB"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GB"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CDFB4ADA-B329-4258-A58E-B9ADD9BC6E8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9</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pPr marL="1041300" marR="0" lvl="2" indent="-342900" algn="l" defTabSz="914400" rtl="0" eaLnBrk="1" fontAlgn="auto" latinLnBrk="0" hangingPunct="1">
              <a:lnSpc>
                <a:spcPct val="100000"/>
              </a:lnSpc>
              <a:spcBef>
                <a:spcPts val="0"/>
              </a:spcBef>
              <a:spcAft>
                <a:spcPts val="0"/>
              </a:spcAft>
              <a:buClrTx/>
              <a:buSzTx/>
              <a:buFont typeface="Arial" charset="0"/>
              <a:buNone/>
              <a:tabLst/>
              <a:defRPr/>
            </a:pPr>
            <a:endParaRPr lang="en-GB" sz="2400" dirty="0" smtClean="0">
              <a:latin typeface="Andale Mono" charset="0"/>
              <a:ea typeface="Andale Mono" charset="0"/>
              <a:cs typeface="Andale Mono" charset="0"/>
            </a:endParaRPr>
          </a:p>
        </p:txBody>
      </p:sp>
    </p:spTree>
    <p:extLst>
      <p:ext uri="{BB962C8B-B14F-4D97-AF65-F5344CB8AC3E}">
        <p14:creationId xmlns:p14="http://schemas.microsoft.com/office/powerpoint/2010/main" val="155332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503999" y="6887160"/>
            <a:ext cx="2348280" cy="521280"/>
          </a:xfrm>
        </p:spPr>
        <p:txBody>
          <a:bodyPr/>
          <a:lstStyle/>
          <a:p>
            <a:pPr lvl="0"/>
            <a:endParaRPr lang="en-GB"/>
          </a:p>
        </p:txBody>
      </p:sp>
      <p:sp>
        <p:nvSpPr>
          <p:cNvPr id="5" name="Footer Placeholder 4"/>
          <p:cNvSpPr>
            <a:spLocks noGrp="1"/>
          </p:cNvSpPr>
          <p:nvPr>
            <p:ph type="ftr" sz="quarter" idx="11"/>
          </p:nvPr>
        </p:nvSpPr>
        <p:spPr>
          <a:xfrm>
            <a:off x="3447360" y="6887160"/>
            <a:ext cx="3195000" cy="521280"/>
          </a:xfrm>
        </p:spPr>
        <p:txBody>
          <a:bodyPr/>
          <a:lstStyle/>
          <a:p>
            <a:pPr lvl="0"/>
            <a:endParaRPr lang="en-GB"/>
          </a:p>
        </p:txBody>
      </p:sp>
      <p:sp>
        <p:nvSpPr>
          <p:cNvPr id="6" name="Slide Number Placeholder 5"/>
          <p:cNvSpPr>
            <a:spLocks noGrp="1"/>
          </p:cNvSpPr>
          <p:nvPr>
            <p:ph type="sldNum" sz="quarter" idx="12"/>
          </p:nvPr>
        </p:nvSpPr>
        <p:spPr>
          <a:xfrm>
            <a:off x="7227360" y="6887160"/>
            <a:ext cx="2348280" cy="521280"/>
          </a:xfrm>
        </p:spPr>
        <p:txBody>
          <a:bodyPr/>
          <a:lstStyle/>
          <a:p>
            <a:pPr lvl="0"/>
            <a:fld id="{7FA83426-F162-4C9A-AA26-AA0A264D9B4B}" type="slidenum">
              <a:t>‹#›</a:t>
            </a:fld>
            <a:endParaRPr lang="en-GB"/>
          </a:p>
        </p:txBody>
      </p:sp>
    </p:spTree>
    <p:extLst>
      <p:ext uri="{BB962C8B-B14F-4D97-AF65-F5344CB8AC3E}">
        <p14:creationId xmlns:p14="http://schemas.microsoft.com/office/powerpoint/2010/main" val="910100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Vertical Text Placeholder 2"/>
          <p:cNvSpPr>
            <a:spLocks noGrp="1"/>
          </p:cNvSpPr>
          <p:nvPr>
            <p:ph type="body" orient="vert" idx="1"/>
          </p:nvPr>
        </p:nvSpPr>
        <p:spPr>
          <a:xfrm>
            <a:off x="503999" y="1769040"/>
            <a:ext cx="9071640" cy="438444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GB"/>
          </a:p>
        </p:txBody>
      </p:sp>
      <p:sp>
        <p:nvSpPr>
          <p:cNvPr id="5" name="Footer Placeholder 4"/>
          <p:cNvSpPr>
            <a:spLocks noGrp="1"/>
          </p:cNvSpPr>
          <p:nvPr>
            <p:ph type="ftr" sz="quarter" idx="11"/>
          </p:nvPr>
        </p:nvSpPr>
        <p:spPr>
          <a:xfrm>
            <a:off x="3447360" y="6887160"/>
            <a:ext cx="3195000" cy="521280"/>
          </a:xfrm>
        </p:spPr>
        <p:txBody>
          <a:bodyPr/>
          <a:lstStyle/>
          <a:p>
            <a:pPr lvl="0"/>
            <a:endParaRPr lang="en-GB"/>
          </a:p>
        </p:txBody>
      </p:sp>
      <p:sp>
        <p:nvSpPr>
          <p:cNvPr id="6" name="Slide Number Placeholder 5"/>
          <p:cNvSpPr>
            <a:spLocks noGrp="1"/>
          </p:cNvSpPr>
          <p:nvPr>
            <p:ph type="sldNum" sz="quarter" idx="12"/>
          </p:nvPr>
        </p:nvSpPr>
        <p:spPr>
          <a:xfrm>
            <a:off x="7227360" y="6887160"/>
            <a:ext cx="2348280" cy="521280"/>
          </a:xfrm>
        </p:spPr>
        <p:txBody>
          <a:bodyPr/>
          <a:lstStyle/>
          <a:p>
            <a:pPr lvl="0"/>
            <a:fld id="{3791734C-7B98-4D0C-A59F-15D886514D4C}" type="slidenum">
              <a:t>‹#›</a:t>
            </a:fld>
            <a:endParaRPr lang="en-GB"/>
          </a:p>
        </p:txBody>
      </p:sp>
    </p:spTree>
    <p:extLst>
      <p:ext uri="{BB962C8B-B14F-4D97-AF65-F5344CB8AC3E}">
        <p14:creationId xmlns:p14="http://schemas.microsoft.com/office/powerpoint/2010/main" val="4124024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53212"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GB"/>
          </a:p>
        </p:txBody>
      </p:sp>
      <p:sp>
        <p:nvSpPr>
          <p:cNvPr id="5" name="Footer Placeholder 4"/>
          <p:cNvSpPr>
            <a:spLocks noGrp="1"/>
          </p:cNvSpPr>
          <p:nvPr>
            <p:ph type="ftr" sz="quarter" idx="11"/>
          </p:nvPr>
        </p:nvSpPr>
        <p:spPr>
          <a:xfrm>
            <a:off x="3447360" y="6887160"/>
            <a:ext cx="3195000" cy="521280"/>
          </a:xfrm>
        </p:spPr>
        <p:txBody>
          <a:bodyPr/>
          <a:lstStyle/>
          <a:p>
            <a:pPr lvl="0"/>
            <a:endParaRPr lang="en-GB"/>
          </a:p>
        </p:txBody>
      </p:sp>
      <p:sp>
        <p:nvSpPr>
          <p:cNvPr id="6" name="Slide Number Placeholder 5"/>
          <p:cNvSpPr>
            <a:spLocks noGrp="1"/>
          </p:cNvSpPr>
          <p:nvPr>
            <p:ph type="sldNum" sz="quarter" idx="12"/>
          </p:nvPr>
        </p:nvSpPr>
        <p:spPr>
          <a:xfrm>
            <a:off x="7227360" y="6887160"/>
            <a:ext cx="2348280" cy="521280"/>
          </a:xfrm>
        </p:spPr>
        <p:txBody>
          <a:bodyPr/>
          <a:lstStyle/>
          <a:p>
            <a:pPr lvl="0"/>
            <a:fld id="{2ED6FD8A-FAE5-4A79-8CE2-1BC575BF7204}" type="slidenum">
              <a:t>‹#›</a:t>
            </a:fld>
            <a:endParaRPr lang="en-GB"/>
          </a:p>
        </p:txBody>
      </p:sp>
    </p:spTree>
    <p:extLst>
      <p:ext uri="{BB962C8B-B14F-4D97-AF65-F5344CB8AC3E}">
        <p14:creationId xmlns:p14="http://schemas.microsoft.com/office/powerpoint/2010/main" val="1086185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5" name="Footer Placeholder 4"/>
          <p:cNvSpPr>
            <a:spLocks noGrp="1"/>
          </p:cNvSpPr>
          <p:nvPr>
            <p:ph type="ftr" sz="quarter" idx="11"/>
          </p:nvPr>
        </p:nvSpPr>
        <p:spPr>
          <a:xfrm>
            <a:off x="4038479" y="6356520"/>
            <a:ext cx="4114440" cy="364679"/>
          </a:xfrm>
        </p:spPr>
        <p:txBody>
          <a:bodyPr/>
          <a:lstStyle/>
          <a:p>
            <a:pPr lvl="0"/>
            <a:endParaRPr lang="en-GB"/>
          </a:p>
        </p:txBody>
      </p:sp>
      <p:sp>
        <p:nvSpPr>
          <p:cNvPr id="6" name="Slide Number Placeholder 5"/>
          <p:cNvSpPr>
            <a:spLocks noGrp="1"/>
          </p:cNvSpPr>
          <p:nvPr>
            <p:ph type="sldNum" sz="quarter" idx="12"/>
          </p:nvPr>
        </p:nvSpPr>
        <p:spPr>
          <a:xfrm>
            <a:off x="8610480" y="6356520"/>
            <a:ext cx="2742840" cy="364679"/>
          </a:xfrm>
        </p:spPr>
        <p:txBody>
          <a:bodyPr/>
          <a:lstStyle/>
          <a:p>
            <a:pPr lvl="0"/>
            <a:fld id="{F26C63EE-36B4-426E-A4DA-07B65C9D8540}" type="slidenum">
              <a:t>‹#›</a:t>
            </a:fld>
            <a:endParaRPr lang="en-GB"/>
          </a:p>
        </p:txBody>
      </p:sp>
    </p:spTree>
    <p:extLst>
      <p:ext uri="{BB962C8B-B14F-4D97-AF65-F5344CB8AC3E}">
        <p14:creationId xmlns:p14="http://schemas.microsoft.com/office/powerpoint/2010/main" val="2486338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080" y="365040"/>
            <a:ext cx="10515240" cy="1325160"/>
          </a:xfrm>
        </p:spPr>
        <p:txBody>
          <a:bodyPr/>
          <a:lstStyle/>
          <a:p>
            <a:r>
              <a:rPr lang="en-US"/>
              <a:t>Click to edit Master title style</a:t>
            </a:r>
          </a:p>
        </p:txBody>
      </p:sp>
      <p:sp>
        <p:nvSpPr>
          <p:cNvPr id="3" name="Content Placeholder 2"/>
          <p:cNvSpPr>
            <a:spLocks noGrp="1"/>
          </p:cNvSpPr>
          <p:nvPr>
            <p:ph idx="1"/>
          </p:nvPr>
        </p:nvSpPr>
        <p:spPr>
          <a:xfrm>
            <a:off x="838080" y="1825560"/>
            <a:ext cx="10515240" cy="43509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5" name="Footer Placeholder 4"/>
          <p:cNvSpPr>
            <a:spLocks noGrp="1"/>
          </p:cNvSpPr>
          <p:nvPr>
            <p:ph type="ftr" sz="quarter" idx="11"/>
          </p:nvPr>
        </p:nvSpPr>
        <p:spPr>
          <a:xfrm>
            <a:off x="4038479" y="6356520"/>
            <a:ext cx="4114440" cy="364679"/>
          </a:xfrm>
        </p:spPr>
        <p:txBody>
          <a:bodyPr/>
          <a:lstStyle/>
          <a:p>
            <a:pPr lvl="0"/>
            <a:endParaRPr lang="en-GB"/>
          </a:p>
        </p:txBody>
      </p:sp>
      <p:sp>
        <p:nvSpPr>
          <p:cNvPr id="6" name="Slide Number Placeholder 5"/>
          <p:cNvSpPr>
            <a:spLocks noGrp="1"/>
          </p:cNvSpPr>
          <p:nvPr>
            <p:ph type="sldNum" sz="quarter" idx="12"/>
          </p:nvPr>
        </p:nvSpPr>
        <p:spPr>
          <a:xfrm>
            <a:off x="8610480" y="6356520"/>
            <a:ext cx="2742840" cy="364679"/>
          </a:xfrm>
        </p:spPr>
        <p:txBody>
          <a:bodyPr/>
          <a:lstStyle/>
          <a:p>
            <a:pPr lvl="0"/>
            <a:fld id="{316D446B-0C69-494A-992C-7F956E08225B}" type="slidenum">
              <a:t>‹#›</a:t>
            </a:fld>
            <a:endParaRPr lang="en-GB"/>
          </a:p>
        </p:txBody>
      </p:sp>
    </p:spTree>
    <p:extLst>
      <p:ext uri="{BB962C8B-B14F-4D97-AF65-F5344CB8AC3E}">
        <p14:creationId xmlns:p14="http://schemas.microsoft.com/office/powerpoint/2010/main" val="2224065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5" name="Footer Placeholder 4"/>
          <p:cNvSpPr>
            <a:spLocks noGrp="1"/>
          </p:cNvSpPr>
          <p:nvPr>
            <p:ph type="ftr" sz="quarter" idx="11"/>
          </p:nvPr>
        </p:nvSpPr>
        <p:spPr>
          <a:xfrm>
            <a:off x="4038479" y="6356520"/>
            <a:ext cx="4114440" cy="364679"/>
          </a:xfrm>
        </p:spPr>
        <p:txBody>
          <a:bodyPr/>
          <a:lstStyle/>
          <a:p>
            <a:pPr lvl="0"/>
            <a:endParaRPr lang="en-GB"/>
          </a:p>
        </p:txBody>
      </p:sp>
      <p:sp>
        <p:nvSpPr>
          <p:cNvPr id="6" name="Slide Number Placeholder 5"/>
          <p:cNvSpPr>
            <a:spLocks noGrp="1"/>
          </p:cNvSpPr>
          <p:nvPr>
            <p:ph type="sldNum" sz="quarter" idx="12"/>
          </p:nvPr>
        </p:nvSpPr>
        <p:spPr>
          <a:xfrm>
            <a:off x="8610480" y="6356520"/>
            <a:ext cx="2742840" cy="364679"/>
          </a:xfrm>
        </p:spPr>
        <p:txBody>
          <a:bodyPr/>
          <a:lstStyle/>
          <a:p>
            <a:pPr lvl="0"/>
            <a:fld id="{3A072456-CCC2-4AB3-9F36-CCD36CB1AACE}" type="slidenum">
              <a:t>‹#›</a:t>
            </a:fld>
            <a:endParaRPr lang="en-GB"/>
          </a:p>
        </p:txBody>
      </p:sp>
    </p:spTree>
    <p:extLst>
      <p:ext uri="{BB962C8B-B14F-4D97-AF65-F5344CB8AC3E}">
        <p14:creationId xmlns:p14="http://schemas.microsoft.com/office/powerpoint/2010/main" val="310065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080" y="365040"/>
            <a:ext cx="10515240" cy="1325160"/>
          </a:xfr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6" name="Footer Placeholder 5"/>
          <p:cNvSpPr>
            <a:spLocks noGrp="1"/>
          </p:cNvSpPr>
          <p:nvPr>
            <p:ph type="ftr" sz="quarter" idx="11"/>
          </p:nvPr>
        </p:nvSpPr>
        <p:spPr>
          <a:xfrm>
            <a:off x="4038479" y="6356520"/>
            <a:ext cx="4114440" cy="364679"/>
          </a:xfrm>
        </p:spPr>
        <p:txBody>
          <a:bodyPr/>
          <a:lstStyle/>
          <a:p>
            <a:pPr lvl="0"/>
            <a:endParaRPr lang="en-GB"/>
          </a:p>
        </p:txBody>
      </p:sp>
      <p:sp>
        <p:nvSpPr>
          <p:cNvPr id="7" name="Slide Number Placeholder 6"/>
          <p:cNvSpPr>
            <a:spLocks noGrp="1"/>
          </p:cNvSpPr>
          <p:nvPr>
            <p:ph type="sldNum" sz="quarter" idx="12"/>
          </p:nvPr>
        </p:nvSpPr>
        <p:spPr>
          <a:xfrm>
            <a:off x="8610480" y="6356520"/>
            <a:ext cx="2742840" cy="364679"/>
          </a:xfrm>
        </p:spPr>
        <p:txBody>
          <a:bodyPr/>
          <a:lstStyle/>
          <a:p>
            <a:pPr lvl="0"/>
            <a:fld id="{32F83B57-3A64-4CB6-802B-D3E3F8CEF0BF}" type="slidenum">
              <a:t>‹#›</a:t>
            </a:fld>
            <a:endParaRPr lang="en-GB"/>
          </a:p>
        </p:txBody>
      </p:sp>
    </p:spTree>
    <p:extLst>
      <p:ext uri="{BB962C8B-B14F-4D97-AF65-F5344CB8AC3E}">
        <p14:creationId xmlns:p14="http://schemas.microsoft.com/office/powerpoint/2010/main" val="242505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8" name="Footer Placeholder 7"/>
          <p:cNvSpPr>
            <a:spLocks noGrp="1"/>
          </p:cNvSpPr>
          <p:nvPr>
            <p:ph type="ftr" sz="quarter" idx="11"/>
          </p:nvPr>
        </p:nvSpPr>
        <p:spPr>
          <a:xfrm>
            <a:off x="4038479" y="6356520"/>
            <a:ext cx="4114440" cy="364679"/>
          </a:xfrm>
        </p:spPr>
        <p:txBody>
          <a:bodyPr/>
          <a:lstStyle/>
          <a:p>
            <a:pPr lvl="0"/>
            <a:endParaRPr lang="en-GB"/>
          </a:p>
        </p:txBody>
      </p:sp>
      <p:sp>
        <p:nvSpPr>
          <p:cNvPr id="9" name="Slide Number Placeholder 8"/>
          <p:cNvSpPr>
            <a:spLocks noGrp="1"/>
          </p:cNvSpPr>
          <p:nvPr>
            <p:ph type="sldNum" sz="quarter" idx="12"/>
          </p:nvPr>
        </p:nvSpPr>
        <p:spPr>
          <a:xfrm>
            <a:off x="8610480" y="6356520"/>
            <a:ext cx="2742840" cy="364679"/>
          </a:xfrm>
        </p:spPr>
        <p:txBody>
          <a:bodyPr/>
          <a:lstStyle/>
          <a:p>
            <a:pPr lvl="0"/>
            <a:fld id="{3B6A562B-5466-4FD5-A132-506F4DA21A8D}" type="slidenum">
              <a:t>‹#›</a:t>
            </a:fld>
            <a:endParaRPr lang="en-GB"/>
          </a:p>
        </p:txBody>
      </p:sp>
    </p:spTree>
    <p:extLst>
      <p:ext uri="{BB962C8B-B14F-4D97-AF65-F5344CB8AC3E}">
        <p14:creationId xmlns:p14="http://schemas.microsoft.com/office/powerpoint/2010/main" val="1525397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080" y="365040"/>
            <a:ext cx="10515240" cy="1325160"/>
          </a:xfrm>
        </p:spPr>
        <p:txBody>
          <a:bodyPr/>
          <a:lstStyle/>
          <a:p>
            <a:r>
              <a:rPr lang="en-US"/>
              <a:t>Click to edit Master title style</a:t>
            </a:r>
          </a:p>
        </p:txBody>
      </p:sp>
      <p:sp>
        <p:nvSpPr>
          <p:cNvPr id="3" name="Date Placeholder 2"/>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4" name="Footer Placeholder 3"/>
          <p:cNvSpPr>
            <a:spLocks noGrp="1"/>
          </p:cNvSpPr>
          <p:nvPr>
            <p:ph type="ftr" sz="quarter" idx="11"/>
          </p:nvPr>
        </p:nvSpPr>
        <p:spPr>
          <a:xfrm>
            <a:off x="4038479" y="6356520"/>
            <a:ext cx="4114440" cy="364679"/>
          </a:xfrm>
        </p:spPr>
        <p:txBody>
          <a:bodyPr/>
          <a:lstStyle/>
          <a:p>
            <a:pPr lvl="0"/>
            <a:endParaRPr lang="en-GB"/>
          </a:p>
        </p:txBody>
      </p:sp>
      <p:sp>
        <p:nvSpPr>
          <p:cNvPr id="5" name="Slide Number Placeholder 4"/>
          <p:cNvSpPr>
            <a:spLocks noGrp="1"/>
          </p:cNvSpPr>
          <p:nvPr>
            <p:ph type="sldNum" sz="quarter" idx="12"/>
          </p:nvPr>
        </p:nvSpPr>
        <p:spPr>
          <a:xfrm>
            <a:off x="8610480" y="6356520"/>
            <a:ext cx="2742840" cy="364679"/>
          </a:xfrm>
        </p:spPr>
        <p:txBody>
          <a:bodyPr/>
          <a:lstStyle/>
          <a:p>
            <a:pPr lvl="0"/>
            <a:fld id="{8EFD9801-1DE0-4C04-9A06-969A5B1C8213}" type="slidenum">
              <a:t>‹#›</a:t>
            </a:fld>
            <a:endParaRPr lang="en-GB"/>
          </a:p>
        </p:txBody>
      </p:sp>
    </p:spTree>
    <p:extLst>
      <p:ext uri="{BB962C8B-B14F-4D97-AF65-F5344CB8AC3E}">
        <p14:creationId xmlns:p14="http://schemas.microsoft.com/office/powerpoint/2010/main" val="3318311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3" name="Footer Placeholder 2"/>
          <p:cNvSpPr>
            <a:spLocks noGrp="1"/>
          </p:cNvSpPr>
          <p:nvPr>
            <p:ph type="ftr" sz="quarter" idx="11"/>
          </p:nvPr>
        </p:nvSpPr>
        <p:spPr>
          <a:xfrm>
            <a:off x="4038479" y="6356520"/>
            <a:ext cx="4114440" cy="364679"/>
          </a:xfrm>
        </p:spPr>
        <p:txBody>
          <a:bodyPr/>
          <a:lstStyle/>
          <a:p>
            <a:pPr lvl="0"/>
            <a:endParaRPr lang="en-GB"/>
          </a:p>
        </p:txBody>
      </p:sp>
      <p:sp>
        <p:nvSpPr>
          <p:cNvPr id="4" name="Slide Number Placeholder 3"/>
          <p:cNvSpPr>
            <a:spLocks noGrp="1"/>
          </p:cNvSpPr>
          <p:nvPr>
            <p:ph type="sldNum" sz="quarter" idx="12"/>
          </p:nvPr>
        </p:nvSpPr>
        <p:spPr>
          <a:xfrm>
            <a:off x="8610480" y="6356520"/>
            <a:ext cx="2742840" cy="364679"/>
          </a:xfrm>
        </p:spPr>
        <p:txBody>
          <a:bodyPr/>
          <a:lstStyle/>
          <a:p>
            <a:pPr lvl="0"/>
            <a:fld id="{62539F04-0235-494A-AB81-B9F5332C3C79}" type="slidenum">
              <a:t>‹#›</a:t>
            </a:fld>
            <a:endParaRPr lang="en-GB"/>
          </a:p>
        </p:txBody>
      </p:sp>
    </p:spTree>
    <p:extLst>
      <p:ext uri="{BB962C8B-B14F-4D97-AF65-F5344CB8AC3E}">
        <p14:creationId xmlns:p14="http://schemas.microsoft.com/office/powerpoint/2010/main" val="2787453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6" name="Footer Placeholder 5"/>
          <p:cNvSpPr>
            <a:spLocks noGrp="1"/>
          </p:cNvSpPr>
          <p:nvPr>
            <p:ph type="ftr" sz="quarter" idx="11"/>
          </p:nvPr>
        </p:nvSpPr>
        <p:spPr>
          <a:xfrm>
            <a:off x="4038479" y="6356520"/>
            <a:ext cx="4114440" cy="364679"/>
          </a:xfrm>
        </p:spPr>
        <p:txBody>
          <a:bodyPr/>
          <a:lstStyle/>
          <a:p>
            <a:pPr lvl="0"/>
            <a:endParaRPr lang="en-GB"/>
          </a:p>
        </p:txBody>
      </p:sp>
      <p:sp>
        <p:nvSpPr>
          <p:cNvPr id="7" name="Slide Number Placeholder 6"/>
          <p:cNvSpPr>
            <a:spLocks noGrp="1"/>
          </p:cNvSpPr>
          <p:nvPr>
            <p:ph type="sldNum" sz="quarter" idx="12"/>
          </p:nvPr>
        </p:nvSpPr>
        <p:spPr>
          <a:xfrm>
            <a:off x="8610480" y="6356520"/>
            <a:ext cx="2742840" cy="364679"/>
          </a:xfrm>
        </p:spPr>
        <p:txBody>
          <a:bodyPr/>
          <a:lstStyle/>
          <a:p>
            <a:pPr lvl="0"/>
            <a:fld id="{77EF652F-EE28-4114-B3B4-3D800C48D83B}" type="slidenum">
              <a:t>‹#›</a:t>
            </a:fld>
            <a:endParaRPr lang="en-GB"/>
          </a:p>
        </p:txBody>
      </p:sp>
    </p:spTree>
    <p:extLst>
      <p:ext uri="{BB962C8B-B14F-4D97-AF65-F5344CB8AC3E}">
        <p14:creationId xmlns:p14="http://schemas.microsoft.com/office/powerpoint/2010/main" val="34996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idx="1"/>
          </p:nvPr>
        </p:nvSpPr>
        <p:spPr>
          <a:xfrm>
            <a:off x="503999" y="1769040"/>
            <a:ext cx="9071640" cy="4384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03999" y="6887160"/>
            <a:ext cx="2348280" cy="521280"/>
          </a:xfrm>
        </p:spPr>
        <p:txBody>
          <a:bodyPr/>
          <a:lstStyle/>
          <a:p>
            <a:pPr lvl="0"/>
            <a:endParaRPr lang="en-GB"/>
          </a:p>
        </p:txBody>
      </p:sp>
      <p:sp>
        <p:nvSpPr>
          <p:cNvPr id="5" name="Footer Placeholder 4"/>
          <p:cNvSpPr>
            <a:spLocks noGrp="1"/>
          </p:cNvSpPr>
          <p:nvPr>
            <p:ph type="ftr" sz="quarter" idx="11"/>
          </p:nvPr>
        </p:nvSpPr>
        <p:spPr>
          <a:xfrm>
            <a:off x="3447360" y="6887160"/>
            <a:ext cx="3195000" cy="521280"/>
          </a:xfrm>
        </p:spPr>
        <p:txBody>
          <a:bodyPr/>
          <a:lstStyle/>
          <a:p>
            <a:pPr lvl="0"/>
            <a:endParaRPr lang="en-GB"/>
          </a:p>
        </p:txBody>
      </p:sp>
      <p:sp>
        <p:nvSpPr>
          <p:cNvPr id="6" name="Slide Number Placeholder 5"/>
          <p:cNvSpPr>
            <a:spLocks noGrp="1"/>
          </p:cNvSpPr>
          <p:nvPr>
            <p:ph type="sldNum" sz="quarter" idx="12"/>
          </p:nvPr>
        </p:nvSpPr>
        <p:spPr>
          <a:xfrm>
            <a:off x="7227360" y="6887160"/>
            <a:ext cx="2348280" cy="521280"/>
          </a:xfrm>
        </p:spPr>
        <p:txBody>
          <a:bodyPr/>
          <a:lstStyle/>
          <a:p>
            <a:pPr lvl="0"/>
            <a:fld id="{0D3B1F62-084B-40C4-8CAA-8D3640BBF372}" type="slidenum">
              <a:t>‹#›</a:t>
            </a:fld>
            <a:endParaRPr lang="en-GB"/>
          </a:p>
        </p:txBody>
      </p:sp>
    </p:spTree>
    <p:extLst>
      <p:ext uri="{BB962C8B-B14F-4D97-AF65-F5344CB8AC3E}">
        <p14:creationId xmlns:p14="http://schemas.microsoft.com/office/powerpoint/2010/main" val="1742021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6" name="Footer Placeholder 5"/>
          <p:cNvSpPr>
            <a:spLocks noGrp="1"/>
          </p:cNvSpPr>
          <p:nvPr>
            <p:ph type="ftr" sz="quarter" idx="11"/>
          </p:nvPr>
        </p:nvSpPr>
        <p:spPr>
          <a:xfrm>
            <a:off x="4038479" y="6356520"/>
            <a:ext cx="4114440" cy="364679"/>
          </a:xfrm>
        </p:spPr>
        <p:txBody>
          <a:bodyPr/>
          <a:lstStyle/>
          <a:p>
            <a:pPr lvl="0"/>
            <a:endParaRPr lang="en-GB"/>
          </a:p>
        </p:txBody>
      </p:sp>
      <p:sp>
        <p:nvSpPr>
          <p:cNvPr id="7" name="Slide Number Placeholder 6"/>
          <p:cNvSpPr>
            <a:spLocks noGrp="1"/>
          </p:cNvSpPr>
          <p:nvPr>
            <p:ph type="sldNum" sz="quarter" idx="12"/>
          </p:nvPr>
        </p:nvSpPr>
        <p:spPr>
          <a:xfrm>
            <a:off x="8610480" y="6356520"/>
            <a:ext cx="2742840" cy="364679"/>
          </a:xfrm>
        </p:spPr>
        <p:txBody>
          <a:bodyPr/>
          <a:lstStyle/>
          <a:p>
            <a:pPr lvl="0"/>
            <a:fld id="{49EF45D1-64CF-48ED-8E35-EB98EA5C43DF}" type="slidenum">
              <a:t>‹#›</a:t>
            </a:fld>
            <a:endParaRPr lang="en-GB"/>
          </a:p>
        </p:txBody>
      </p:sp>
    </p:spTree>
    <p:extLst>
      <p:ext uri="{BB962C8B-B14F-4D97-AF65-F5344CB8AC3E}">
        <p14:creationId xmlns:p14="http://schemas.microsoft.com/office/powerpoint/2010/main" val="2600009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080" y="365040"/>
            <a:ext cx="10515240" cy="1325160"/>
          </a:xfrm>
        </p:spPr>
        <p:txBody>
          <a:bodyPr/>
          <a:lstStyle/>
          <a:p>
            <a:r>
              <a:rPr lang="en-US"/>
              <a:t>Click to edit Master title style</a:t>
            </a:r>
          </a:p>
        </p:txBody>
      </p:sp>
      <p:sp>
        <p:nvSpPr>
          <p:cNvPr id="3" name="Vertical Text Placeholder 2"/>
          <p:cNvSpPr>
            <a:spLocks noGrp="1"/>
          </p:cNvSpPr>
          <p:nvPr>
            <p:ph type="body" orient="vert" idx="1"/>
          </p:nvPr>
        </p:nvSpPr>
        <p:spPr>
          <a:xfrm>
            <a:off x="838080" y="1825560"/>
            <a:ext cx="10515240" cy="435096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5" name="Footer Placeholder 4"/>
          <p:cNvSpPr>
            <a:spLocks noGrp="1"/>
          </p:cNvSpPr>
          <p:nvPr>
            <p:ph type="ftr" sz="quarter" idx="11"/>
          </p:nvPr>
        </p:nvSpPr>
        <p:spPr>
          <a:xfrm>
            <a:off x="4038479" y="6356520"/>
            <a:ext cx="4114440" cy="364679"/>
          </a:xfrm>
        </p:spPr>
        <p:txBody>
          <a:bodyPr/>
          <a:lstStyle/>
          <a:p>
            <a:pPr lvl="0"/>
            <a:endParaRPr lang="en-GB"/>
          </a:p>
        </p:txBody>
      </p:sp>
      <p:sp>
        <p:nvSpPr>
          <p:cNvPr id="6" name="Slide Number Placeholder 5"/>
          <p:cNvSpPr>
            <a:spLocks noGrp="1"/>
          </p:cNvSpPr>
          <p:nvPr>
            <p:ph type="sldNum" sz="quarter" idx="12"/>
          </p:nvPr>
        </p:nvSpPr>
        <p:spPr>
          <a:xfrm>
            <a:off x="8610480" y="6356520"/>
            <a:ext cx="2742840" cy="364679"/>
          </a:xfrm>
        </p:spPr>
        <p:txBody>
          <a:bodyPr/>
          <a:lstStyle/>
          <a:p>
            <a:pPr lvl="0"/>
            <a:fld id="{9C6FCA83-DF14-48C8-B5C6-0A5369740215}" type="slidenum">
              <a:t>‹#›</a:t>
            </a:fld>
            <a:endParaRPr lang="en-GB"/>
          </a:p>
        </p:txBody>
      </p:sp>
    </p:spTree>
    <p:extLst>
      <p:ext uri="{BB962C8B-B14F-4D97-AF65-F5344CB8AC3E}">
        <p14:creationId xmlns:p14="http://schemas.microsoft.com/office/powerpoint/2010/main" val="1971522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080" y="6356520"/>
            <a:ext cx="2742840" cy="364679"/>
          </a:xfrm>
        </p:spPr>
        <p:txBody>
          <a:bodyPr/>
          <a:lstStyle/>
          <a:p>
            <a:pPr lvl="0"/>
            <a:fld id="{FBDE78EC-E41A-46BC-A64F-4F2DE278BE5C}" type="datetime1">
              <a:rPr lang="en-GB"/>
              <a:pPr lvl="0"/>
              <a:t>18/09/2016</a:t>
            </a:fld>
            <a:endParaRPr lang="en-GB"/>
          </a:p>
        </p:txBody>
      </p:sp>
      <p:sp>
        <p:nvSpPr>
          <p:cNvPr id="5" name="Footer Placeholder 4"/>
          <p:cNvSpPr>
            <a:spLocks noGrp="1"/>
          </p:cNvSpPr>
          <p:nvPr>
            <p:ph type="ftr" sz="quarter" idx="11"/>
          </p:nvPr>
        </p:nvSpPr>
        <p:spPr>
          <a:xfrm>
            <a:off x="4038479" y="6356520"/>
            <a:ext cx="4114440" cy="364679"/>
          </a:xfrm>
        </p:spPr>
        <p:txBody>
          <a:bodyPr/>
          <a:lstStyle/>
          <a:p>
            <a:pPr lvl="0"/>
            <a:endParaRPr lang="en-GB"/>
          </a:p>
        </p:txBody>
      </p:sp>
      <p:sp>
        <p:nvSpPr>
          <p:cNvPr id="6" name="Slide Number Placeholder 5"/>
          <p:cNvSpPr>
            <a:spLocks noGrp="1"/>
          </p:cNvSpPr>
          <p:nvPr>
            <p:ph type="sldNum" sz="quarter" idx="12"/>
          </p:nvPr>
        </p:nvSpPr>
        <p:spPr>
          <a:xfrm>
            <a:off x="8610480" y="6356520"/>
            <a:ext cx="2742840" cy="364679"/>
          </a:xfrm>
        </p:spPr>
        <p:txBody>
          <a:bodyPr/>
          <a:lstStyle/>
          <a:p>
            <a:pPr lvl="0"/>
            <a:fld id="{B3F583F4-B6FD-4DDD-8F01-7BEEDC366807}" type="slidenum">
              <a:t>‹#›</a:t>
            </a:fld>
            <a:endParaRPr lang="en-GB"/>
          </a:p>
        </p:txBody>
      </p:sp>
    </p:spTree>
    <p:extLst>
      <p:ext uri="{BB962C8B-B14F-4D97-AF65-F5344CB8AC3E}">
        <p14:creationId xmlns:p14="http://schemas.microsoft.com/office/powerpoint/2010/main" val="72442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03999" y="6887160"/>
            <a:ext cx="2348280" cy="521280"/>
          </a:xfrm>
        </p:spPr>
        <p:txBody>
          <a:bodyPr/>
          <a:lstStyle/>
          <a:p>
            <a:pPr lvl="0"/>
            <a:endParaRPr lang="en-GB"/>
          </a:p>
        </p:txBody>
      </p:sp>
      <p:sp>
        <p:nvSpPr>
          <p:cNvPr id="5" name="Footer Placeholder 4"/>
          <p:cNvSpPr>
            <a:spLocks noGrp="1"/>
          </p:cNvSpPr>
          <p:nvPr>
            <p:ph type="ftr" sz="quarter" idx="11"/>
          </p:nvPr>
        </p:nvSpPr>
        <p:spPr>
          <a:xfrm>
            <a:off x="3447360" y="6887160"/>
            <a:ext cx="3195000" cy="521280"/>
          </a:xfrm>
        </p:spPr>
        <p:txBody>
          <a:bodyPr/>
          <a:lstStyle/>
          <a:p>
            <a:pPr lvl="0"/>
            <a:endParaRPr lang="en-GB"/>
          </a:p>
        </p:txBody>
      </p:sp>
      <p:sp>
        <p:nvSpPr>
          <p:cNvPr id="6" name="Slide Number Placeholder 5"/>
          <p:cNvSpPr>
            <a:spLocks noGrp="1"/>
          </p:cNvSpPr>
          <p:nvPr>
            <p:ph type="sldNum" sz="quarter" idx="12"/>
          </p:nvPr>
        </p:nvSpPr>
        <p:spPr>
          <a:xfrm>
            <a:off x="7227360" y="6887160"/>
            <a:ext cx="2348280" cy="521280"/>
          </a:xfrm>
        </p:spPr>
        <p:txBody>
          <a:bodyPr/>
          <a:lstStyle/>
          <a:p>
            <a:pPr lvl="0"/>
            <a:fld id="{CB65E042-205D-412F-BC09-3D377C71B006}" type="slidenum">
              <a:t>‹#›</a:t>
            </a:fld>
            <a:endParaRPr lang="en-GB"/>
          </a:p>
        </p:txBody>
      </p:sp>
    </p:spTree>
    <p:extLst>
      <p:ext uri="{BB962C8B-B14F-4D97-AF65-F5344CB8AC3E}">
        <p14:creationId xmlns:p14="http://schemas.microsoft.com/office/powerpoint/2010/main" val="420486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Content Placeholder 2"/>
          <p:cNvSpPr>
            <a:spLocks noGrp="1"/>
          </p:cNvSpPr>
          <p:nvPr>
            <p:ph sz="half" idx="1"/>
          </p:nvPr>
        </p:nvSpPr>
        <p:spPr>
          <a:xfrm>
            <a:off x="503238" y="1768475"/>
            <a:ext cx="4459287"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4925" y="1768475"/>
            <a:ext cx="4460875" cy="4384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503999" y="6887160"/>
            <a:ext cx="2348280" cy="521280"/>
          </a:xfrm>
        </p:spPr>
        <p:txBody>
          <a:bodyPr/>
          <a:lstStyle/>
          <a:p>
            <a:pPr lvl="0"/>
            <a:endParaRPr lang="en-GB"/>
          </a:p>
        </p:txBody>
      </p:sp>
      <p:sp>
        <p:nvSpPr>
          <p:cNvPr id="6" name="Footer Placeholder 5"/>
          <p:cNvSpPr>
            <a:spLocks noGrp="1"/>
          </p:cNvSpPr>
          <p:nvPr>
            <p:ph type="ftr" sz="quarter" idx="11"/>
          </p:nvPr>
        </p:nvSpPr>
        <p:spPr>
          <a:xfrm>
            <a:off x="3447360" y="6887160"/>
            <a:ext cx="3195000" cy="521280"/>
          </a:xfrm>
        </p:spPr>
        <p:txBody>
          <a:bodyPr/>
          <a:lstStyle/>
          <a:p>
            <a:pPr lvl="0"/>
            <a:endParaRPr lang="en-GB"/>
          </a:p>
        </p:txBody>
      </p:sp>
      <p:sp>
        <p:nvSpPr>
          <p:cNvPr id="7" name="Slide Number Placeholder 6"/>
          <p:cNvSpPr>
            <a:spLocks noGrp="1"/>
          </p:cNvSpPr>
          <p:nvPr>
            <p:ph type="sldNum" sz="quarter" idx="12"/>
          </p:nvPr>
        </p:nvSpPr>
        <p:spPr>
          <a:xfrm>
            <a:off x="7227360" y="6887160"/>
            <a:ext cx="2348280" cy="521280"/>
          </a:xfrm>
        </p:spPr>
        <p:txBody>
          <a:bodyPr/>
          <a:lstStyle/>
          <a:p>
            <a:pPr lvl="0"/>
            <a:fld id="{A8A4FBE6-39D9-4BA5-B982-2EC5CEE4E801}" type="slidenum">
              <a:t>‹#›</a:t>
            </a:fld>
            <a:endParaRPr lang="en-GB"/>
          </a:p>
        </p:txBody>
      </p:sp>
    </p:spTree>
    <p:extLst>
      <p:ext uri="{BB962C8B-B14F-4D97-AF65-F5344CB8AC3E}">
        <p14:creationId xmlns:p14="http://schemas.microsoft.com/office/powerpoint/2010/main" val="315288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3738" y="2760663"/>
            <a:ext cx="426561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03813" y="2760663"/>
            <a:ext cx="4284662" cy="4062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503999" y="6887160"/>
            <a:ext cx="2348280" cy="521280"/>
          </a:xfrm>
        </p:spPr>
        <p:txBody>
          <a:bodyPr/>
          <a:lstStyle/>
          <a:p>
            <a:pPr lvl="0"/>
            <a:endParaRPr lang="en-GB"/>
          </a:p>
        </p:txBody>
      </p:sp>
      <p:sp>
        <p:nvSpPr>
          <p:cNvPr id="8" name="Footer Placeholder 7"/>
          <p:cNvSpPr>
            <a:spLocks noGrp="1"/>
          </p:cNvSpPr>
          <p:nvPr>
            <p:ph type="ftr" sz="quarter" idx="11"/>
          </p:nvPr>
        </p:nvSpPr>
        <p:spPr>
          <a:xfrm>
            <a:off x="3447360" y="6887160"/>
            <a:ext cx="3195000" cy="521280"/>
          </a:xfrm>
        </p:spPr>
        <p:txBody>
          <a:bodyPr/>
          <a:lstStyle/>
          <a:p>
            <a:pPr lvl="0"/>
            <a:endParaRPr lang="en-GB"/>
          </a:p>
        </p:txBody>
      </p:sp>
      <p:sp>
        <p:nvSpPr>
          <p:cNvPr id="9" name="Slide Number Placeholder 8"/>
          <p:cNvSpPr>
            <a:spLocks noGrp="1"/>
          </p:cNvSpPr>
          <p:nvPr>
            <p:ph type="sldNum" sz="quarter" idx="12"/>
          </p:nvPr>
        </p:nvSpPr>
        <p:spPr>
          <a:xfrm>
            <a:off x="7227360" y="6887160"/>
            <a:ext cx="2348280" cy="521280"/>
          </a:xfrm>
        </p:spPr>
        <p:txBody>
          <a:bodyPr/>
          <a:lstStyle/>
          <a:p>
            <a:pPr lvl="0"/>
            <a:fld id="{0841A8F6-2E17-4FF9-BECB-99D4CCF83F03}" type="slidenum">
              <a:t>‹#›</a:t>
            </a:fld>
            <a:endParaRPr lang="en-GB"/>
          </a:p>
        </p:txBody>
      </p:sp>
    </p:spTree>
    <p:extLst>
      <p:ext uri="{BB962C8B-B14F-4D97-AF65-F5344CB8AC3E}">
        <p14:creationId xmlns:p14="http://schemas.microsoft.com/office/powerpoint/2010/main" val="240180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3999" y="301320"/>
            <a:ext cx="9071640" cy="1262160"/>
          </a:xfrm>
        </p:spPr>
        <p:txBody>
          <a:bodyPr/>
          <a:lstStyle/>
          <a:p>
            <a:r>
              <a:rPr lang="en-US"/>
              <a:t>Click to edit Master title style</a:t>
            </a:r>
          </a:p>
        </p:txBody>
      </p:sp>
      <p:sp>
        <p:nvSpPr>
          <p:cNvPr id="3" name="Date Placeholder 2"/>
          <p:cNvSpPr>
            <a:spLocks noGrp="1"/>
          </p:cNvSpPr>
          <p:nvPr>
            <p:ph type="dt" sz="half" idx="10"/>
          </p:nvPr>
        </p:nvSpPr>
        <p:spPr>
          <a:xfrm>
            <a:off x="503999" y="6887160"/>
            <a:ext cx="2348280" cy="521280"/>
          </a:xfrm>
        </p:spPr>
        <p:txBody>
          <a:bodyPr/>
          <a:lstStyle/>
          <a:p>
            <a:pPr lvl="0"/>
            <a:endParaRPr lang="en-GB"/>
          </a:p>
        </p:txBody>
      </p:sp>
      <p:sp>
        <p:nvSpPr>
          <p:cNvPr id="4" name="Footer Placeholder 3"/>
          <p:cNvSpPr>
            <a:spLocks noGrp="1"/>
          </p:cNvSpPr>
          <p:nvPr>
            <p:ph type="ftr" sz="quarter" idx="11"/>
          </p:nvPr>
        </p:nvSpPr>
        <p:spPr>
          <a:xfrm>
            <a:off x="3447360" y="6887160"/>
            <a:ext cx="3195000" cy="521280"/>
          </a:xfrm>
        </p:spPr>
        <p:txBody>
          <a:bodyPr/>
          <a:lstStyle/>
          <a:p>
            <a:pPr lvl="0"/>
            <a:endParaRPr lang="en-GB"/>
          </a:p>
        </p:txBody>
      </p:sp>
      <p:sp>
        <p:nvSpPr>
          <p:cNvPr id="5" name="Slide Number Placeholder 4"/>
          <p:cNvSpPr>
            <a:spLocks noGrp="1"/>
          </p:cNvSpPr>
          <p:nvPr>
            <p:ph type="sldNum" sz="quarter" idx="12"/>
          </p:nvPr>
        </p:nvSpPr>
        <p:spPr>
          <a:xfrm>
            <a:off x="7227360" y="6887160"/>
            <a:ext cx="2348280" cy="521280"/>
          </a:xfrm>
        </p:spPr>
        <p:txBody>
          <a:bodyPr/>
          <a:lstStyle/>
          <a:p>
            <a:pPr lvl="0"/>
            <a:fld id="{BAEE7AAF-3FC5-4FAB-B532-12854A669C84}" type="slidenum">
              <a:t>‹#›</a:t>
            </a:fld>
            <a:endParaRPr lang="en-GB"/>
          </a:p>
        </p:txBody>
      </p:sp>
    </p:spTree>
    <p:extLst>
      <p:ext uri="{BB962C8B-B14F-4D97-AF65-F5344CB8AC3E}">
        <p14:creationId xmlns:p14="http://schemas.microsoft.com/office/powerpoint/2010/main" val="228795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3999" y="6887160"/>
            <a:ext cx="2348280" cy="521280"/>
          </a:xfrm>
        </p:spPr>
        <p:txBody>
          <a:bodyPr/>
          <a:lstStyle/>
          <a:p>
            <a:pPr lvl="0"/>
            <a:endParaRPr lang="en-GB"/>
          </a:p>
        </p:txBody>
      </p:sp>
      <p:sp>
        <p:nvSpPr>
          <p:cNvPr id="3" name="Footer Placeholder 2"/>
          <p:cNvSpPr>
            <a:spLocks noGrp="1"/>
          </p:cNvSpPr>
          <p:nvPr>
            <p:ph type="ftr" sz="quarter" idx="11"/>
          </p:nvPr>
        </p:nvSpPr>
        <p:spPr>
          <a:xfrm>
            <a:off x="3447360" y="6887160"/>
            <a:ext cx="3195000" cy="521280"/>
          </a:xfrm>
        </p:spPr>
        <p:txBody>
          <a:bodyPr/>
          <a:lstStyle/>
          <a:p>
            <a:pPr lvl="0"/>
            <a:endParaRPr lang="en-GB"/>
          </a:p>
        </p:txBody>
      </p:sp>
      <p:sp>
        <p:nvSpPr>
          <p:cNvPr id="4" name="Slide Number Placeholder 3"/>
          <p:cNvSpPr>
            <a:spLocks noGrp="1"/>
          </p:cNvSpPr>
          <p:nvPr>
            <p:ph type="sldNum" sz="quarter" idx="12"/>
          </p:nvPr>
        </p:nvSpPr>
        <p:spPr>
          <a:xfrm>
            <a:off x="7227360" y="6887160"/>
            <a:ext cx="2348280" cy="521280"/>
          </a:xfrm>
        </p:spPr>
        <p:txBody>
          <a:bodyPr/>
          <a:lstStyle/>
          <a:p>
            <a:pPr lvl="0"/>
            <a:fld id="{B4EE84F5-C5E4-4D6C-B074-475487CA20E7}" type="slidenum">
              <a:t>‹#›</a:t>
            </a:fld>
            <a:endParaRPr lang="en-GB"/>
          </a:p>
        </p:txBody>
      </p:sp>
    </p:spTree>
    <p:extLst>
      <p:ext uri="{BB962C8B-B14F-4D97-AF65-F5344CB8AC3E}">
        <p14:creationId xmlns:p14="http://schemas.microsoft.com/office/powerpoint/2010/main" val="39531218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GB"/>
          </a:p>
        </p:txBody>
      </p:sp>
      <p:sp>
        <p:nvSpPr>
          <p:cNvPr id="6" name="Footer Placeholder 5"/>
          <p:cNvSpPr>
            <a:spLocks noGrp="1"/>
          </p:cNvSpPr>
          <p:nvPr>
            <p:ph type="ftr" sz="quarter" idx="11"/>
          </p:nvPr>
        </p:nvSpPr>
        <p:spPr>
          <a:xfrm>
            <a:off x="3447360" y="6887160"/>
            <a:ext cx="3195000" cy="521280"/>
          </a:xfrm>
        </p:spPr>
        <p:txBody>
          <a:bodyPr/>
          <a:lstStyle/>
          <a:p>
            <a:pPr lvl="0"/>
            <a:endParaRPr lang="en-GB"/>
          </a:p>
        </p:txBody>
      </p:sp>
      <p:sp>
        <p:nvSpPr>
          <p:cNvPr id="7" name="Slide Number Placeholder 6"/>
          <p:cNvSpPr>
            <a:spLocks noGrp="1"/>
          </p:cNvSpPr>
          <p:nvPr>
            <p:ph type="sldNum" sz="quarter" idx="12"/>
          </p:nvPr>
        </p:nvSpPr>
        <p:spPr>
          <a:xfrm>
            <a:off x="7227360" y="6887160"/>
            <a:ext cx="2348280" cy="521280"/>
          </a:xfrm>
        </p:spPr>
        <p:txBody>
          <a:bodyPr/>
          <a:lstStyle/>
          <a:p>
            <a:pPr lvl="0"/>
            <a:fld id="{B1D835CB-4D76-43F8-A10B-63FACA3E8FCE}" type="slidenum">
              <a:t>‹#›</a:t>
            </a:fld>
            <a:endParaRPr lang="en-GB"/>
          </a:p>
        </p:txBody>
      </p:sp>
    </p:spTree>
    <p:extLst>
      <p:ext uri="{BB962C8B-B14F-4D97-AF65-F5344CB8AC3E}">
        <p14:creationId xmlns:p14="http://schemas.microsoft.com/office/powerpoint/2010/main" val="237013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03999" y="6887160"/>
            <a:ext cx="2348280" cy="521280"/>
          </a:xfrm>
        </p:spPr>
        <p:txBody>
          <a:bodyPr/>
          <a:lstStyle/>
          <a:p>
            <a:pPr lvl="0"/>
            <a:endParaRPr lang="en-GB"/>
          </a:p>
        </p:txBody>
      </p:sp>
      <p:sp>
        <p:nvSpPr>
          <p:cNvPr id="6" name="Footer Placeholder 5"/>
          <p:cNvSpPr>
            <a:spLocks noGrp="1"/>
          </p:cNvSpPr>
          <p:nvPr>
            <p:ph type="ftr" sz="quarter" idx="11"/>
          </p:nvPr>
        </p:nvSpPr>
        <p:spPr>
          <a:xfrm>
            <a:off x="3447360" y="6887160"/>
            <a:ext cx="3195000" cy="521280"/>
          </a:xfrm>
        </p:spPr>
        <p:txBody>
          <a:bodyPr/>
          <a:lstStyle/>
          <a:p>
            <a:pPr lvl="0"/>
            <a:endParaRPr lang="en-GB"/>
          </a:p>
        </p:txBody>
      </p:sp>
      <p:sp>
        <p:nvSpPr>
          <p:cNvPr id="7" name="Slide Number Placeholder 6"/>
          <p:cNvSpPr>
            <a:spLocks noGrp="1"/>
          </p:cNvSpPr>
          <p:nvPr>
            <p:ph type="sldNum" sz="quarter" idx="12"/>
          </p:nvPr>
        </p:nvSpPr>
        <p:spPr>
          <a:xfrm>
            <a:off x="7227360" y="6887160"/>
            <a:ext cx="2348280" cy="521280"/>
          </a:xfrm>
        </p:spPr>
        <p:txBody>
          <a:bodyPr/>
          <a:lstStyle/>
          <a:p>
            <a:pPr lvl="0"/>
            <a:fld id="{3BA07BAD-82FA-4556-BC6B-B712D542E56C}" type="slidenum">
              <a:t>‹#›</a:t>
            </a:fld>
            <a:endParaRPr lang="en-GB"/>
          </a:p>
        </p:txBody>
      </p:sp>
    </p:spTree>
    <p:extLst>
      <p:ext uri="{BB962C8B-B14F-4D97-AF65-F5344CB8AC3E}">
        <p14:creationId xmlns:p14="http://schemas.microsoft.com/office/powerpoint/2010/main" val="2368279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GB"/>
          </a:p>
        </p:txBody>
      </p:sp>
      <p:sp>
        <p:nvSpPr>
          <p:cNvPr id="3" name="Text Placeholder 2"/>
          <p:cNvSpPr txBox="1">
            <a:spLocks noGrp="1"/>
          </p:cNvSpPr>
          <p:nvPr>
            <p:ph type="body" idx="1"/>
          </p:nvPr>
        </p:nvSpPr>
        <p:spPr>
          <a:xfrm>
            <a:off x="503999" y="1769040"/>
            <a:ext cx="9071640" cy="4384440"/>
          </a:xfrm>
          <a:prstGeom prst="rect">
            <a:avLst/>
          </a:prstGeom>
          <a:noFill/>
          <a:ln>
            <a:noFill/>
          </a:ln>
        </p:spPr>
        <p:txBody>
          <a:bodyPr lIns="0" tIns="0" rIns="0" bIns="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Footer Placeholder 4"/>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Slide Number Placeholder 5"/>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50F8D6FB-E220-4B41-AE9F-F118D3E586A3}"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n-GB" sz="4400" b="0" i="0" u="none" strike="noStrike" kern="1200" cap="none">
          <a:ln>
            <a:noFill/>
          </a:ln>
          <a:highlight>
            <a:srgbClr val="FFFFFF"/>
          </a:highlight>
          <a:latin typeface="Liberation Sans" pitchFamily="18"/>
        </a:defRPr>
      </a:lvl1pPr>
    </p:titleStyle>
    <p:bodyStyle>
      <a:lvl1pPr marL="0" marR="0" indent="0" rtl="0" hangingPunct="0">
        <a:spcBef>
          <a:spcPts val="1414"/>
        </a:spcBef>
        <a:spcAft>
          <a:spcPts val="0"/>
        </a:spcAft>
        <a:tabLst/>
        <a:defRPr lang="en-GB" sz="3200" b="0" i="0" u="none" strike="noStrike" kern="1200" cap="none">
          <a:ln>
            <a:noFill/>
          </a:ln>
          <a:highlight>
            <a:srgbClr val="FFFFFF"/>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92C33"/>
        </a:solid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838080" y="365040"/>
            <a:ext cx="10515240" cy="1325160"/>
          </a:xfrm>
          <a:prstGeom prst="rect">
            <a:avLst/>
          </a:prstGeom>
          <a:noFill/>
          <a:ln>
            <a:noFill/>
          </a:ln>
        </p:spPr>
        <p:txBody>
          <a:bodyPr vert="horz" wrap="square" lIns="91440" tIns="45720" rIns="91440" bIns="45720" anchor="ctr">
            <a:noAutofit/>
          </a:bodyPr>
          <a:lstStyle/>
          <a:p>
            <a:pPr lvl="0"/>
            <a:r>
              <a:rPr lang="en-US"/>
              <a:t>Click to edit Master title style</a:t>
            </a:r>
          </a:p>
        </p:txBody>
      </p:sp>
      <p:sp>
        <p:nvSpPr>
          <p:cNvPr id="3" name="Content Placeholder 2"/>
          <p:cNvSpPr txBox="1">
            <a:spLocks noGrp="1"/>
          </p:cNvSpPr>
          <p:nvPr>
            <p:ph type="body" idx="1"/>
          </p:nvPr>
        </p:nvSpPr>
        <p:spPr>
          <a:xfrm>
            <a:off x="838080" y="1825560"/>
            <a:ext cx="10515240" cy="4350960"/>
          </a:xfrm>
          <a:prstGeom prst="rect">
            <a:avLst/>
          </a:prstGeom>
          <a:noFill/>
          <a:ln>
            <a:noFill/>
          </a:ln>
        </p:spPr>
        <p:txBody>
          <a:bodyPr vert="horz" wrap="square" lIns="91440" tIns="45720" rIns="91440" bIns="45720" anchor="t">
            <a:noAutofit/>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5"/>
            <a:r>
              <a:rPr lang="en-US"/>
              <a:t>Sixth Outline Level</a:t>
            </a:r>
          </a:p>
          <a:p>
            <a:pPr lvl="0"/>
            <a:r>
              <a:rPr lang="en-US"/>
              <a:t>Seventh Outline LevelClick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838080" y="6356520"/>
            <a:ext cx="2742840" cy="364679"/>
          </a:xfrm>
          <a:prstGeom prst="rect">
            <a:avLst/>
          </a:prstGeom>
          <a:noFill/>
          <a:ln>
            <a:noFill/>
          </a:ln>
        </p:spPr>
        <p:txBody>
          <a:bodyPr wrap="square" lIns="91440" tIns="45720" rIns="91440" bIns="45720" anchor="ctr" anchorCtr="0">
            <a:noAutofit/>
          </a:bodyPr>
          <a:lstStyle>
            <a:lvl1pPr marL="0" marR="0" lvl="0" indent="0" algn="l" rtl="0" hangingPunct="1">
              <a:lnSpc>
                <a:spcPct val="100000"/>
              </a:lnSpc>
              <a:spcBef>
                <a:spcPts val="0"/>
              </a:spcBef>
              <a:spcAft>
                <a:spcPts val="0"/>
              </a:spcAft>
              <a:buNone/>
              <a:tabLst/>
              <a:defRPr lang="en-GB" sz="1200" b="0" i="0" u="none" strike="noStrike" kern="1200" cap="none" spc="0" baseline="0">
                <a:solidFill>
                  <a:srgbClr val="FFFFFF"/>
                </a:solidFill>
                <a:latin typeface="Calibri"/>
                <a:ea typeface="DejaVu Sans" pitchFamily="2"/>
                <a:cs typeface="DejaVu Sans" pitchFamily="2"/>
              </a:defRPr>
            </a:lvl1pPr>
          </a:lstStyle>
          <a:p>
            <a:pPr lvl="0"/>
            <a:fld id="{FBDE78EC-E41A-46BC-A64F-4F2DE278BE5C}" type="datetime1">
              <a:rPr lang="en-GB"/>
              <a:pPr lvl="0"/>
              <a:t>18/09/2016</a:t>
            </a:fld>
            <a:endParaRPr lang="en-GB"/>
          </a:p>
        </p:txBody>
      </p:sp>
      <p:sp>
        <p:nvSpPr>
          <p:cNvPr id="5" name="Footer Placeholder 4"/>
          <p:cNvSpPr txBox="1">
            <a:spLocks noGrp="1"/>
          </p:cNvSpPr>
          <p:nvPr>
            <p:ph type="ftr" sz="quarter" idx="3"/>
          </p:nvPr>
        </p:nvSpPr>
        <p:spPr>
          <a:xfrm>
            <a:off x="4038479" y="6356520"/>
            <a:ext cx="4114440" cy="364679"/>
          </a:xfrm>
          <a:prstGeom prst="rect">
            <a:avLst/>
          </a:prstGeom>
          <a:noFill/>
          <a:ln>
            <a:noFill/>
          </a:ln>
        </p:spPr>
        <p:txBody>
          <a:bodyPr wrap="square" lIns="91440" tIns="45720" rIns="91440" bIns="45720" anchor="ctr" anchorCtr="0">
            <a:noAutofit/>
          </a:bodyPr>
          <a:lstStyle>
            <a:lvl1pPr lvl="0" rtl="0" hangingPunct="0">
              <a:buNone/>
              <a:tabLst/>
              <a:defRPr lang="en-GB" sz="2400" kern="1200">
                <a:latin typeface="Liberation Serif" pitchFamily="18"/>
                <a:ea typeface="DejaVu Sans" pitchFamily="2"/>
                <a:cs typeface="DejaVu Sans" pitchFamily="2"/>
              </a:defRPr>
            </a:lvl1pPr>
          </a:lstStyle>
          <a:p>
            <a:pPr lvl="0"/>
            <a:endParaRPr lang="en-GB"/>
          </a:p>
        </p:txBody>
      </p:sp>
      <p:sp>
        <p:nvSpPr>
          <p:cNvPr id="6" name="Slide Number Placeholder 5"/>
          <p:cNvSpPr txBox="1">
            <a:spLocks noGrp="1"/>
          </p:cNvSpPr>
          <p:nvPr>
            <p:ph type="sldNum" sz="quarter" idx="4"/>
          </p:nvPr>
        </p:nvSpPr>
        <p:spPr>
          <a:xfrm>
            <a:off x="8610480" y="6356520"/>
            <a:ext cx="2742840" cy="364679"/>
          </a:xfrm>
          <a:prstGeom prst="rect">
            <a:avLst/>
          </a:prstGeom>
          <a:noFill/>
          <a:ln>
            <a:noFill/>
          </a:ln>
        </p:spPr>
        <p:txBody>
          <a:bodyPr wrap="square" lIns="91440" tIns="45720" rIns="91440" bIns="45720" anchor="ctr" anchorCtr="0">
            <a:noAutofit/>
          </a:bodyPr>
          <a:lstStyle>
            <a:lvl1pPr marL="0" marR="0" lvl="0" indent="0" algn="r" rtl="0" hangingPunct="1">
              <a:lnSpc>
                <a:spcPct val="100000"/>
              </a:lnSpc>
              <a:spcBef>
                <a:spcPts val="0"/>
              </a:spcBef>
              <a:spcAft>
                <a:spcPts val="0"/>
              </a:spcAft>
              <a:buNone/>
              <a:tabLst/>
              <a:defRPr lang="en-GB" sz="1200" b="0" i="0" u="none" strike="noStrike" kern="1200" cap="none" spc="0" baseline="0">
                <a:solidFill>
                  <a:srgbClr val="FFFFFF"/>
                </a:solidFill>
                <a:latin typeface="Calibri"/>
                <a:ea typeface="DejaVu Sans" pitchFamily="2"/>
                <a:cs typeface="DejaVu Sans" pitchFamily="2"/>
              </a:defRPr>
            </a:lvl1pPr>
          </a:lstStyle>
          <a:p>
            <a:pPr lvl="0"/>
            <a:fld id="{E322EAD4-DFD8-4496-8B39-C3F6B2392469}" type="slidenum">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l" rtl="0" hangingPunct="1">
        <a:lnSpc>
          <a:spcPct val="90000"/>
        </a:lnSpc>
        <a:spcBef>
          <a:spcPts val="0"/>
        </a:spcBef>
        <a:spcAft>
          <a:spcPts val="0"/>
        </a:spcAft>
        <a:buNone/>
        <a:tabLst/>
        <a:defRPr lang="en-US" sz="4400" b="0" i="0" u="none" strike="noStrike" kern="1200" cap="none" spc="0" baseline="0">
          <a:ln>
            <a:noFill/>
          </a:ln>
          <a:solidFill>
            <a:srgbClr val="FFFFFF"/>
          </a:solidFill>
          <a:highlight>
            <a:scrgbClr r="0" g="0" b="0">
              <a:alpha val="0"/>
            </a:scrgbClr>
          </a:highlight>
          <a:latin typeface="Calibri Light"/>
          <a:ea typeface="Droid Sans Fallback" pitchFamily="2"/>
          <a:cs typeface="FreeSans" pitchFamily="2"/>
        </a:defRPr>
      </a:lvl1pPr>
    </p:titleStyle>
    <p:bodyStyle>
      <a:lvl1pPr marL="0" marR="0" lvl="0" indent="0" algn="l" rtl="0" hangingPunct="1">
        <a:lnSpc>
          <a:spcPct val="90000"/>
        </a:lnSpc>
        <a:spcBef>
          <a:spcPts val="1417"/>
        </a:spcBef>
        <a:spcAft>
          <a:spcPts val="0"/>
        </a:spcAft>
        <a:buSzPct val="4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1pPr>
      <a:lvl2pPr marL="0" marR="0" lvl="1" indent="0" algn="l" rtl="0" hangingPunct="1">
        <a:lnSpc>
          <a:spcPct val="90000"/>
        </a:lnSpc>
        <a:spcBef>
          <a:spcPts val="1417"/>
        </a:spcBef>
        <a:spcAft>
          <a:spcPts val="0"/>
        </a:spcAft>
        <a:buSzPct val="7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2pPr>
      <a:lvl3pPr marL="0" marR="0" lvl="2" indent="0" algn="l" rtl="0" hangingPunct="1">
        <a:lnSpc>
          <a:spcPct val="90000"/>
        </a:lnSpc>
        <a:spcBef>
          <a:spcPts val="1417"/>
        </a:spcBef>
        <a:spcAft>
          <a:spcPts val="0"/>
        </a:spcAft>
        <a:buSzPct val="4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3pPr>
      <a:lvl4pPr marL="0" marR="0" lvl="3" indent="0" algn="l" rtl="0" hangingPunct="1">
        <a:lnSpc>
          <a:spcPct val="90000"/>
        </a:lnSpc>
        <a:spcBef>
          <a:spcPts val="1417"/>
        </a:spcBef>
        <a:spcAft>
          <a:spcPts val="0"/>
        </a:spcAft>
        <a:buSzPct val="7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4pPr>
      <a:lvl5pPr marL="0" marR="0" lvl="4" indent="0" algn="l" rtl="0" hangingPunct="1">
        <a:lnSpc>
          <a:spcPct val="90000"/>
        </a:lnSpc>
        <a:spcBef>
          <a:spcPts val="1417"/>
        </a:spcBef>
        <a:spcAft>
          <a:spcPts val="0"/>
        </a:spcAft>
        <a:buSzPct val="4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5pPr>
      <a:lvl6pPr marL="0" marR="0" lvl="5" indent="0" algn="l" rtl="0" hangingPunct="1">
        <a:lnSpc>
          <a:spcPct val="90000"/>
        </a:lnSpc>
        <a:spcBef>
          <a:spcPts val="1417"/>
        </a:spcBef>
        <a:spcAft>
          <a:spcPts val="0"/>
        </a:spcAft>
        <a:buSzPct val="45000"/>
        <a:buFont typeface="StarSymbol"/>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6pPr>
      <a:lvl7pPr marL="0" marR="0" lvl="0" indent="0" algn="l" rtl="0" hangingPunct="1">
        <a:lnSpc>
          <a:spcPct val="100000"/>
        </a:lnSpc>
        <a:spcBef>
          <a:spcPts val="1001"/>
        </a:spcBef>
        <a:spcAft>
          <a:spcPts val="0"/>
        </a:spcAft>
        <a:buClr>
          <a:srgbClr val="FFFFFF"/>
        </a:buClr>
        <a:buSzPct val="100000"/>
        <a:buFont typeface="Arial" pitchFamily="34"/>
        <a:buChar char="•"/>
        <a:tabLst/>
        <a:defRPr lang="en-US" sz="28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7pPr>
      <a:lvl8pPr marL="0" marR="0" lvl="1" indent="0" algn="l" rtl="0" hangingPunct="1">
        <a:lnSpc>
          <a:spcPct val="100000"/>
        </a:lnSpc>
        <a:spcBef>
          <a:spcPts val="499"/>
        </a:spcBef>
        <a:spcAft>
          <a:spcPts val="0"/>
        </a:spcAft>
        <a:buClr>
          <a:srgbClr val="FFFFFF"/>
        </a:buClr>
        <a:buSzPct val="100000"/>
        <a:buFont typeface="Arial" pitchFamily="34"/>
        <a:buChar char="•"/>
        <a:tabLst/>
        <a:defRPr lang="en-US" sz="24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8pPr>
      <a:lvl9pPr marL="0" marR="0" lvl="2" indent="0" algn="l" rtl="0" hangingPunct="1">
        <a:lnSpc>
          <a:spcPct val="100000"/>
        </a:lnSpc>
        <a:spcBef>
          <a:spcPts val="499"/>
        </a:spcBef>
        <a:spcAft>
          <a:spcPts val="0"/>
        </a:spcAft>
        <a:buClr>
          <a:srgbClr val="FFFFFF"/>
        </a:buClr>
        <a:buSzPct val="100000"/>
        <a:buFont typeface="Arial" pitchFamily="34"/>
        <a:buChar char="•"/>
        <a:tabLst/>
        <a:defRPr lang="en-US" sz="2000" b="0" i="0" u="none" strike="noStrike" kern="1200" cap="none" spc="0" baseline="0">
          <a:ln>
            <a:noFill/>
          </a:ln>
          <a:solidFill>
            <a:srgbClr val="FFFFFF"/>
          </a:solidFill>
          <a:highlight>
            <a:scrgbClr r="0" g="0" b="0">
              <a:alpha val="0"/>
            </a:scrgbClr>
          </a:highlight>
          <a:latin typeface="Calibri"/>
          <a:ea typeface="Droid Sans Fallback" pitchFamily="2"/>
          <a:cs typeface="FreeSans" pitchFamily="2"/>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192.168.99.100:30000/#/workload" TargetMode="External"/><Relationship Id="rId5" Type="http://schemas.openxmlformats.org/officeDocument/2006/relationships/hyperlink" Target="https://cobe.io/"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5" name="TextBox 4"/>
          <p:cNvSpPr txBox="1"/>
          <p:nvPr/>
        </p:nvSpPr>
        <p:spPr>
          <a:xfrm>
            <a:off x="2360302" y="501347"/>
            <a:ext cx="5842988" cy="1051142"/>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4800" b="0" i="0" u="none" strike="noStrike" kern="1200" cap="none" dirty="0" smtClean="0">
                <a:ln>
                  <a:noFill/>
                </a:ln>
                <a:solidFill>
                  <a:srgbClr val="FFFFFF"/>
                </a:solidFill>
                <a:latin typeface="Apple SD Gothic Neo Light" charset="-127"/>
                <a:ea typeface="Futura Medium" charset="0"/>
                <a:cs typeface="Futura Medium" charset="0"/>
              </a:rPr>
              <a:t>Managing </a:t>
            </a:r>
            <a:r>
              <a:rPr lang="en-GB" sz="4800" b="0" i="0" u="none" strike="noStrike" kern="1200" cap="none" dirty="0" err="1" smtClean="0">
                <a:ln>
                  <a:noFill/>
                </a:ln>
                <a:solidFill>
                  <a:srgbClr val="FFFFFF"/>
                </a:solidFill>
                <a:latin typeface="Apple SD Gothic Neo Light" charset="-127"/>
                <a:ea typeface="Futura Medium" charset="0"/>
                <a:cs typeface="Futura Medium" charset="0"/>
              </a:rPr>
              <a:t>Kubernetes</a:t>
            </a:r>
            <a:r>
              <a:rPr lang="en-GB" sz="4800" b="0" i="0" u="none" strike="noStrike" kern="1200" cap="none" dirty="0" smtClean="0">
                <a:ln>
                  <a:noFill/>
                </a:ln>
                <a:solidFill>
                  <a:srgbClr val="FFFFFF"/>
                </a:solidFill>
                <a:latin typeface="Apple SD Gothic Neo Light" charset="-127"/>
                <a:ea typeface="Futura Medium" charset="0"/>
                <a:cs typeface="Futura Medium" charset="0"/>
              </a:rPr>
              <a:t> </a:t>
            </a:r>
            <a:endParaRPr lang="en-GB" sz="4800" b="0" i="0" u="none" strike="noStrike" kern="1200" cap="none" dirty="0">
              <a:ln>
                <a:noFill/>
              </a:ln>
              <a:solidFill>
                <a:srgbClr val="FFFFFF"/>
              </a:solidFill>
              <a:latin typeface="Apple SD Gothic Neo Light" charset="-127"/>
              <a:ea typeface="Futura Medium" charset="0"/>
              <a:cs typeface="Futura Medium" charset="0"/>
            </a:endParaRPr>
          </a:p>
        </p:txBody>
      </p:sp>
      <p:sp>
        <p:nvSpPr>
          <p:cNvPr id="6" name="TextBox 5"/>
          <p:cNvSpPr txBox="1"/>
          <p:nvPr/>
        </p:nvSpPr>
        <p:spPr>
          <a:xfrm>
            <a:off x="2904450" y="1773890"/>
            <a:ext cx="4271724" cy="731054"/>
          </a:xfrm>
          <a:prstGeom prst="rect">
            <a:avLst/>
          </a:prstGeom>
          <a:noFill/>
          <a:ln>
            <a:noFill/>
          </a:ln>
        </p:spPr>
        <p:txBody>
          <a:bodyPr vert="horz" wrap="none" lIns="90000" tIns="45000" rIns="90000" bIns="45000" anchorCtr="0" compatLnSpc="0">
            <a:spAutoFit/>
          </a:bodyPr>
          <a:lstStyle/>
          <a:p>
            <a:pPr marL="0" marR="0" lvl="0" indent="0" algn="l" rtl="0" hangingPunct="0">
              <a:lnSpc>
                <a:spcPct val="100000"/>
              </a:lnSpc>
              <a:spcBef>
                <a:spcPts val="0"/>
              </a:spcBef>
              <a:spcAft>
                <a:spcPts val="0"/>
              </a:spcAft>
              <a:buNone/>
              <a:tabLst/>
              <a:defRPr sz="6000"/>
            </a:pPr>
            <a:r>
              <a:rPr lang="en-GB" sz="3200" dirty="0">
                <a:solidFill>
                  <a:srgbClr val="FFFFFF"/>
                </a:solidFill>
                <a:latin typeface="Apple SD Gothic Neo Light" charset="-127"/>
                <a:ea typeface="Futura Medium" charset="0"/>
                <a:cs typeface="Futura Medium" charset="0"/>
              </a:rPr>
              <a:t>f</a:t>
            </a:r>
            <a:r>
              <a:rPr lang="en-GB" sz="3200" b="0" i="0" u="none" strike="noStrike" kern="1200" cap="none" dirty="0" smtClean="0">
                <a:ln>
                  <a:noFill/>
                </a:ln>
                <a:solidFill>
                  <a:srgbClr val="FFFFFF"/>
                </a:solidFill>
                <a:latin typeface="Apple SD Gothic Neo Light" charset="-127"/>
                <a:ea typeface="Futura Medium" charset="0"/>
                <a:cs typeface="Futura Medium" charset="0"/>
              </a:rPr>
              <a:t>rom Python using </a:t>
            </a:r>
            <a:r>
              <a:rPr lang="en-GB" sz="3200" b="0" i="0" u="none" strike="noStrike" kern="1200" cap="none" dirty="0" err="1" smtClean="0">
                <a:ln>
                  <a:noFill/>
                </a:ln>
                <a:solidFill>
                  <a:srgbClr val="FFFFFF"/>
                </a:solidFill>
                <a:latin typeface="Apple SD Gothic Neo Light" charset="-127"/>
                <a:ea typeface="Futura Medium" charset="0"/>
                <a:cs typeface="Futura Medium" charset="0"/>
              </a:rPr>
              <a:t>Kube</a:t>
            </a:r>
            <a:endParaRPr lang="en-GB" sz="3200" b="0" i="0" u="none" strike="noStrike" kern="1200" cap="none" dirty="0">
              <a:ln>
                <a:noFill/>
              </a:ln>
              <a:solidFill>
                <a:srgbClr val="FFFFFF"/>
              </a:solidFill>
              <a:latin typeface="Apple SD Gothic Neo Light" charset="-127"/>
              <a:ea typeface="Futura Medium" charset="0"/>
              <a:cs typeface="Futura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859" y="2643341"/>
            <a:ext cx="1677875" cy="1677875"/>
          </a:xfrm>
          <a:prstGeom prst="rect">
            <a:avLst/>
          </a:prstGeom>
        </p:spPr>
      </p:pic>
      <p:pic>
        <p:nvPicPr>
          <p:cNvPr id="8" name="Picture 7"/>
          <p:cNvPicPr>
            <a:picLocks noChangeAspect="1"/>
          </p:cNvPicPr>
          <p:nvPr/>
        </p:nvPicPr>
        <p:blipFill>
          <a:blip r:embed="rId5"/>
          <a:stretch>
            <a:fillRect/>
          </a:stretch>
        </p:blipFill>
        <p:spPr>
          <a:xfrm>
            <a:off x="4437947" y="4579646"/>
            <a:ext cx="1687698" cy="1687698"/>
          </a:xfrm>
          <a:prstGeom prst="rect">
            <a:avLst/>
          </a:prstGeom>
        </p:spPr>
      </p:pic>
      <p:sp>
        <p:nvSpPr>
          <p:cNvPr id="9" name="TextBox 8"/>
          <p:cNvSpPr txBox="1"/>
          <p:nvPr/>
        </p:nvSpPr>
        <p:spPr>
          <a:xfrm>
            <a:off x="4298845" y="6354637"/>
            <a:ext cx="1965901" cy="611021"/>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2600" dirty="0" smtClean="0">
                <a:solidFill>
                  <a:srgbClr val="FFFFFF"/>
                </a:solidFill>
                <a:latin typeface="Apple SD Gothic Neo Light" charset="-127"/>
                <a:ea typeface="Futura Medium" charset="0"/>
                <a:cs typeface="Futura Medium" charset="0"/>
              </a:rPr>
              <a:t>Dave </a:t>
            </a:r>
            <a:r>
              <a:rPr lang="en-GB" sz="2600" dirty="0" smtClean="0">
                <a:solidFill>
                  <a:srgbClr val="FFFFFF"/>
                </a:solidFill>
                <a:latin typeface="Apple SD Gothic Neo Light" charset="-127"/>
                <a:ea typeface="Futura Medium" charset="0"/>
                <a:cs typeface="Futura Medium" charset="0"/>
              </a:rPr>
              <a:t>Charles</a:t>
            </a:r>
            <a:endParaRPr lang="en-GB" sz="2600" dirty="0" smtClean="0">
              <a:solidFill>
                <a:srgbClr val="FFFFFF"/>
              </a:solidFill>
              <a:latin typeface="Apple SD Gothic Neo Light" charset="-127"/>
              <a:ea typeface="Futura Medium" charset="0"/>
              <a:cs typeface="Futura Medium"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138296" y="2119411"/>
            <a:ext cx="9839786" cy="3691865"/>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1</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Create a </a:t>
            </a:r>
            <a:r>
              <a:rPr lang="en-GB" sz="6000" dirty="0" err="1" smtClean="0">
                <a:solidFill>
                  <a:srgbClr val="FFFFFF"/>
                </a:solidFill>
                <a:latin typeface="Apple SD Gothic Neo" charset="-127"/>
                <a:ea typeface="Apple SD Gothic Neo" charset="-127"/>
                <a:cs typeface="Apple SD Gothic Neo" charset="-127"/>
              </a:rPr>
              <a:t>ReplicationController</a:t>
            </a:r>
            <a:endParaRPr lang="en-GB" sz="6000" dirty="0">
              <a:solidFill>
                <a:srgbClr val="FFFFFF"/>
              </a:solidFill>
              <a:latin typeface="Apple SD Gothic Neo" charset="-127"/>
              <a:ea typeface="Apple SD Gothic Neo" charset="-127"/>
              <a:cs typeface="Apple SD Gothic Neo" charset="-127"/>
            </a:endParaRP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Resource</a:t>
            </a:r>
            <a:endParaRPr lang="en-GB" sz="6000" b="0" i="0" u="none" strike="noStrike" kern="1200" cap="none" dirty="0">
              <a:ln>
                <a:noFill/>
              </a:ln>
              <a:solidFill>
                <a:srgbClr val="FFFFFF"/>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1932563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072670" y="2119411"/>
            <a:ext cx="5971035" cy="3691865"/>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2</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Creating a Service</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Resource</a:t>
            </a:r>
            <a:endParaRPr lang="en-GB" sz="6000" b="0" i="0" u="none" strike="noStrike" kern="1200" cap="none" dirty="0">
              <a:ln>
                <a:noFill/>
              </a:ln>
              <a:solidFill>
                <a:srgbClr val="FFFFFF"/>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886379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1230135" y="2119411"/>
            <a:ext cx="7656112" cy="249153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3</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Using the cluster proxy</a:t>
            </a:r>
          </a:p>
        </p:txBody>
      </p:sp>
    </p:spTree>
    <p:extLst>
      <p:ext uri="{BB962C8B-B14F-4D97-AF65-F5344CB8AC3E}">
        <p14:creationId xmlns:p14="http://schemas.microsoft.com/office/powerpoint/2010/main" val="1306210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73932" y="2348537"/>
            <a:ext cx="9568495" cy="1648998"/>
          </a:xfrm>
          <a:prstGeom prst="rect">
            <a:avLst/>
          </a:prstGeom>
          <a:noFill/>
          <a:ln>
            <a:noFill/>
          </a:ln>
        </p:spPr>
        <p:txBody>
          <a:bodyPr vert="horz" wrap="none" lIns="90000" tIns="45000" rIns="90000" bIns="45000" anchorCtr="0" compatLnSpc="0">
            <a:spAutoFit/>
          </a:bodyPr>
          <a:lstStyle/>
          <a:p>
            <a:pPr marL="241200" lvl="1">
              <a:defRPr/>
            </a:pPr>
            <a:r>
              <a:rPr lang="en-GB" sz="3600" b="1" dirty="0" err="1" smtClean="0">
                <a:solidFill>
                  <a:schemeClr val="bg1"/>
                </a:solidFill>
                <a:latin typeface="Courier" charset="0"/>
                <a:ea typeface="Courier" charset="0"/>
                <a:cs typeface="Courier" charset="0"/>
              </a:rPr>
              <a:t>cluster.proxy.get</a:t>
            </a:r>
            <a:r>
              <a:rPr lang="en-GB" sz="3600" b="1" dirty="0" smtClean="0">
                <a:solidFill>
                  <a:schemeClr val="bg1"/>
                </a:solidFill>
                <a:latin typeface="Courier" charset="0"/>
                <a:ea typeface="Courier" charset="0"/>
                <a:cs typeface="Courier" charset="0"/>
              </a:rPr>
              <a:t>(</a:t>
            </a:r>
          </a:p>
          <a:p>
            <a:pPr marL="241200" lvl="1">
              <a:defRPr/>
            </a:pPr>
            <a:r>
              <a:rPr lang="en-GB" sz="3600" b="1" dirty="0">
                <a:solidFill>
                  <a:schemeClr val="bg1"/>
                </a:solidFill>
                <a:latin typeface="Courier" charset="0"/>
                <a:ea typeface="Courier" charset="0"/>
                <a:cs typeface="Courier" charset="0"/>
              </a:rPr>
              <a:t> </a:t>
            </a:r>
            <a:r>
              <a:rPr lang="en-GB" sz="3600" b="1" dirty="0" smtClean="0">
                <a:solidFill>
                  <a:schemeClr val="bg1"/>
                </a:solidFill>
                <a:latin typeface="Courier" charset="0"/>
                <a:ea typeface="Courier" charset="0"/>
                <a:cs typeface="Courier" charset="0"/>
              </a:rPr>
              <a:t> 'namespaces</a:t>
            </a:r>
            <a:r>
              <a:rPr lang="en-GB" sz="3600" b="1" dirty="0">
                <a:solidFill>
                  <a:schemeClr val="bg1"/>
                </a:solidFill>
                <a:latin typeface="Courier" charset="0"/>
                <a:ea typeface="Courier" charset="0"/>
                <a:cs typeface="Courier" charset="0"/>
              </a:rPr>
              <a:t>', &lt;namespace&gt;, </a:t>
            </a:r>
            <a:endParaRPr lang="en-GB" sz="3600" b="1" dirty="0" smtClean="0">
              <a:solidFill>
                <a:schemeClr val="bg1"/>
              </a:solidFill>
              <a:latin typeface="Courier" charset="0"/>
              <a:ea typeface="Courier" charset="0"/>
              <a:cs typeface="Courier" charset="0"/>
            </a:endParaRPr>
          </a:p>
          <a:p>
            <a:pPr marL="241200" lvl="1">
              <a:defRPr/>
            </a:pPr>
            <a:r>
              <a:rPr lang="en-GB" sz="3600" b="1" dirty="0">
                <a:solidFill>
                  <a:schemeClr val="bg1"/>
                </a:solidFill>
                <a:latin typeface="Courier" charset="0"/>
                <a:ea typeface="Courier" charset="0"/>
                <a:cs typeface="Courier" charset="0"/>
              </a:rPr>
              <a:t> </a:t>
            </a:r>
            <a:r>
              <a:rPr lang="en-GB" sz="3600" b="1" dirty="0" smtClean="0">
                <a:solidFill>
                  <a:schemeClr val="bg1"/>
                </a:solidFill>
                <a:latin typeface="Courier" charset="0"/>
                <a:ea typeface="Courier" charset="0"/>
                <a:cs typeface="Courier" charset="0"/>
              </a:rPr>
              <a:t> &lt;</a:t>
            </a:r>
            <a:r>
              <a:rPr lang="en-GB" sz="3600" b="1" dirty="0" err="1">
                <a:solidFill>
                  <a:schemeClr val="bg1"/>
                </a:solidFill>
                <a:latin typeface="Courier" charset="0"/>
                <a:ea typeface="Courier" charset="0"/>
                <a:cs typeface="Courier" charset="0"/>
              </a:rPr>
              <a:t>resourcelist</a:t>
            </a:r>
            <a:r>
              <a:rPr lang="en-GB" sz="3600" b="1" dirty="0">
                <a:solidFill>
                  <a:schemeClr val="bg1"/>
                </a:solidFill>
                <a:latin typeface="Courier" charset="0"/>
                <a:ea typeface="Courier" charset="0"/>
                <a:cs typeface="Courier" charset="0"/>
              </a:rPr>
              <a:t>&gt;, &lt;</a:t>
            </a:r>
            <a:r>
              <a:rPr lang="en-GB" sz="3600" b="1" dirty="0" err="1">
                <a:solidFill>
                  <a:schemeClr val="bg1"/>
                </a:solidFill>
                <a:latin typeface="Courier" charset="0"/>
                <a:ea typeface="Courier" charset="0"/>
                <a:cs typeface="Courier" charset="0"/>
              </a:rPr>
              <a:t>resourceitem</a:t>
            </a:r>
            <a:r>
              <a:rPr lang="en-GB" sz="3600" b="1" dirty="0">
                <a:solidFill>
                  <a:schemeClr val="bg1"/>
                </a:solidFill>
                <a:latin typeface="Courier" charset="0"/>
                <a:ea typeface="Courier" charset="0"/>
                <a:cs typeface="Courier" charset="0"/>
              </a:rPr>
              <a:t>&gt;)</a:t>
            </a:r>
          </a:p>
        </p:txBody>
      </p:sp>
    </p:spTree>
    <p:extLst>
      <p:ext uri="{BB962C8B-B14F-4D97-AF65-F5344CB8AC3E}">
        <p14:creationId xmlns:p14="http://schemas.microsoft.com/office/powerpoint/2010/main" val="254528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0" y="2297738"/>
            <a:ext cx="10399683" cy="2129642"/>
          </a:xfrm>
          <a:prstGeom prst="rect">
            <a:avLst/>
          </a:prstGeom>
          <a:noFill/>
          <a:ln>
            <a:noFill/>
          </a:ln>
        </p:spPr>
        <p:txBody>
          <a:bodyPr vert="horz" wrap="none" lIns="90000" tIns="45000" rIns="90000" bIns="45000" anchorCtr="0" compatLnSpc="0">
            <a:spAutoFit/>
          </a:bodyPr>
          <a:lstStyle/>
          <a:p>
            <a:pPr marL="241200" lvl="1">
              <a:defRPr/>
            </a:pPr>
            <a:r>
              <a:rPr lang="en-GB" sz="3600" b="1" dirty="0" err="1" smtClean="0">
                <a:solidFill>
                  <a:schemeClr val="bg1"/>
                </a:solidFill>
                <a:latin typeface="Courier" charset="0"/>
                <a:ea typeface="Courier" charset="0"/>
                <a:cs typeface="Courier" charset="0"/>
              </a:rPr>
              <a:t>cluster.proxy.get</a:t>
            </a:r>
            <a:r>
              <a:rPr lang="en-GB" sz="3600" b="1" dirty="0" smtClean="0">
                <a:solidFill>
                  <a:schemeClr val="bg1"/>
                </a:solidFill>
                <a:latin typeface="Courier" charset="0"/>
                <a:ea typeface="Courier" charset="0"/>
                <a:cs typeface="Courier" charset="0"/>
              </a:rPr>
              <a:t>(</a:t>
            </a:r>
          </a:p>
          <a:p>
            <a:pPr marL="241200" lvl="1">
              <a:defRPr/>
            </a:pPr>
            <a:r>
              <a:rPr lang="en-GB" sz="3600" b="1" dirty="0">
                <a:solidFill>
                  <a:schemeClr val="bg1"/>
                </a:solidFill>
                <a:latin typeface="Courier" charset="0"/>
                <a:ea typeface="Courier" charset="0"/>
                <a:cs typeface="Courier" charset="0"/>
              </a:rPr>
              <a:t> </a:t>
            </a:r>
            <a:r>
              <a:rPr lang="en-GB" sz="3600" b="1" dirty="0" smtClean="0">
                <a:solidFill>
                  <a:schemeClr val="bg1"/>
                </a:solidFill>
                <a:latin typeface="Courier" charset="0"/>
                <a:ea typeface="Courier" charset="0"/>
                <a:cs typeface="Courier" charset="0"/>
              </a:rPr>
              <a:t> </a:t>
            </a:r>
            <a:r>
              <a:rPr lang="en-GB" sz="3600" b="1" dirty="0">
                <a:solidFill>
                  <a:schemeClr val="bg1"/>
                </a:solidFill>
                <a:latin typeface="Courier" charset="0"/>
                <a:ea typeface="Courier" charset="0"/>
                <a:cs typeface="Courier" charset="0"/>
              </a:rPr>
              <a:t>'</a:t>
            </a:r>
            <a:r>
              <a:rPr lang="en-GB" sz="3600" b="1" dirty="0" smtClean="0">
                <a:solidFill>
                  <a:schemeClr val="bg1"/>
                </a:solidFill>
                <a:latin typeface="Courier" charset="0"/>
                <a:ea typeface="Courier" charset="0"/>
                <a:cs typeface="Courier" charset="0"/>
              </a:rPr>
              <a:t>..', </a:t>
            </a:r>
            <a:r>
              <a:rPr lang="en-GB" sz="3600" b="1" dirty="0">
                <a:solidFill>
                  <a:schemeClr val="bg1"/>
                </a:solidFill>
                <a:latin typeface="Courier" charset="0"/>
                <a:ea typeface="Courier" charset="0"/>
                <a:cs typeface="Courier" charset="0"/>
              </a:rPr>
              <a:t>'</a:t>
            </a:r>
            <a:r>
              <a:rPr lang="en-GB" sz="3600" b="1" dirty="0" smtClean="0">
                <a:solidFill>
                  <a:schemeClr val="bg1"/>
                </a:solidFill>
                <a:latin typeface="Courier" charset="0"/>
                <a:ea typeface="Courier" charset="0"/>
                <a:cs typeface="Courier" charset="0"/>
              </a:rPr>
              <a:t>..', ’</a:t>
            </a:r>
            <a:r>
              <a:rPr lang="en-GB" sz="3600" b="1" dirty="0" err="1" smtClean="0">
                <a:solidFill>
                  <a:schemeClr val="bg1"/>
                </a:solidFill>
                <a:latin typeface="Courier" charset="0"/>
                <a:ea typeface="Courier" charset="0"/>
                <a:cs typeface="Courier" charset="0"/>
              </a:rPr>
              <a:t>apis</a:t>
            </a:r>
            <a:r>
              <a:rPr lang="en-GB" sz="3600" b="1" dirty="0" smtClean="0">
                <a:solidFill>
                  <a:schemeClr val="bg1"/>
                </a:solidFill>
                <a:latin typeface="Courier" charset="0"/>
                <a:ea typeface="Courier" charset="0"/>
                <a:cs typeface="Courier" charset="0"/>
              </a:rPr>
              <a:t>',</a:t>
            </a:r>
            <a:r>
              <a:rPr lang="en-GB" sz="3600" b="1" dirty="0">
                <a:solidFill>
                  <a:schemeClr val="bg1"/>
                </a:solidFill>
                <a:latin typeface="Courier" charset="0"/>
                <a:ea typeface="Courier" charset="0"/>
                <a:cs typeface="Courier" charset="0"/>
              </a:rPr>
              <a:t> </a:t>
            </a:r>
            <a:r>
              <a:rPr lang="en-GB" sz="3600" b="1" dirty="0" smtClean="0">
                <a:solidFill>
                  <a:schemeClr val="bg1"/>
                </a:solidFill>
                <a:latin typeface="Courier" charset="0"/>
                <a:ea typeface="Courier" charset="0"/>
                <a:cs typeface="Courier" charset="0"/>
              </a:rPr>
              <a:t>’extensions', </a:t>
            </a:r>
          </a:p>
          <a:p>
            <a:pPr marL="241200" lvl="1">
              <a:defRPr/>
            </a:pPr>
            <a:r>
              <a:rPr lang="en-GB" sz="3600" b="1" dirty="0" smtClean="0">
                <a:solidFill>
                  <a:schemeClr val="bg1"/>
                </a:solidFill>
                <a:latin typeface="Courier" charset="0"/>
                <a:ea typeface="Courier" charset="0"/>
                <a:cs typeface="Courier" charset="0"/>
              </a:rPr>
              <a:t>  'v1beta1', 'namespaces</a:t>
            </a:r>
            <a:r>
              <a:rPr lang="en-GB" sz="3600" b="1" dirty="0">
                <a:solidFill>
                  <a:schemeClr val="bg1"/>
                </a:solidFill>
                <a:latin typeface="Courier" charset="0"/>
                <a:ea typeface="Courier" charset="0"/>
                <a:cs typeface="Courier" charset="0"/>
              </a:rPr>
              <a:t>'</a:t>
            </a:r>
            <a:r>
              <a:rPr lang="en-GB" sz="3600" b="1" dirty="0" smtClean="0">
                <a:solidFill>
                  <a:schemeClr val="bg1"/>
                </a:solidFill>
                <a:latin typeface="Courier" charset="0"/>
                <a:ea typeface="Courier" charset="0"/>
                <a:cs typeface="Courier" charset="0"/>
              </a:rPr>
              <a:t>,</a:t>
            </a:r>
          </a:p>
          <a:p>
            <a:pPr marL="241200" lvl="1">
              <a:defRPr/>
            </a:pPr>
            <a:r>
              <a:rPr lang="en-GB" sz="3600" b="1" dirty="0" smtClean="0">
                <a:solidFill>
                  <a:schemeClr val="bg1"/>
                </a:solidFill>
                <a:latin typeface="Courier" charset="0"/>
                <a:ea typeface="Courier" charset="0"/>
                <a:cs typeface="Courier" charset="0"/>
              </a:rPr>
              <a:t>  'default</a:t>
            </a:r>
            <a:r>
              <a:rPr lang="en-GB" sz="3600" b="1" dirty="0">
                <a:solidFill>
                  <a:schemeClr val="bg1"/>
                </a:solidFill>
                <a:latin typeface="Courier" charset="0"/>
                <a:ea typeface="Courier" charset="0"/>
                <a:cs typeface="Courier" charset="0"/>
              </a:rPr>
              <a:t>'</a:t>
            </a:r>
            <a:r>
              <a:rPr lang="en-GB" sz="3600" b="1" dirty="0" smtClean="0">
                <a:solidFill>
                  <a:schemeClr val="bg1"/>
                </a:solidFill>
                <a:latin typeface="Courier" charset="0"/>
                <a:ea typeface="Courier" charset="0"/>
                <a:cs typeface="Courier" charset="0"/>
              </a:rPr>
              <a:t>, </a:t>
            </a:r>
            <a:r>
              <a:rPr lang="en-GB" sz="3600" b="1" dirty="0">
                <a:solidFill>
                  <a:schemeClr val="bg1"/>
                </a:solidFill>
                <a:latin typeface="Courier" charset="0"/>
                <a:ea typeface="Courier" charset="0"/>
                <a:cs typeface="Courier" charset="0"/>
              </a:rPr>
              <a:t>'</a:t>
            </a:r>
            <a:r>
              <a:rPr lang="en-GB" sz="3600" b="1" dirty="0" err="1" smtClean="0">
                <a:solidFill>
                  <a:schemeClr val="bg1"/>
                </a:solidFill>
                <a:latin typeface="Courier" charset="0"/>
                <a:ea typeface="Courier" charset="0"/>
                <a:cs typeface="Courier" charset="0"/>
              </a:rPr>
              <a:t>replicasets</a:t>
            </a:r>
            <a:r>
              <a:rPr lang="en-GB" sz="3600" b="1" dirty="0" smtClean="0">
                <a:solidFill>
                  <a:schemeClr val="bg1"/>
                </a:solidFill>
                <a:latin typeface="Courier" charset="0"/>
                <a:ea typeface="Courier" charset="0"/>
                <a:cs typeface="Courier" charset="0"/>
              </a:rPr>
              <a:t>')</a:t>
            </a:r>
            <a:endParaRPr lang="en-GB" sz="3600" b="1" dirty="0">
              <a:solidFill>
                <a:schemeClr val="bg1"/>
              </a:solidFill>
              <a:latin typeface="Courier" charset="0"/>
              <a:ea typeface="Courier" charset="0"/>
              <a:cs typeface="Courier" charset="0"/>
            </a:endParaRPr>
          </a:p>
        </p:txBody>
      </p:sp>
    </p:spTree>
    <p:extLst>
      <p:ext uri="{BB962C8B-B14F-4D97-AF65-F5344CB8AC3E}">
        <p14:creationId xmlns:p14="http://schemas.microsoft.com/office/powerpoint/2010/main" val="1516645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811340" y="2119411"/>
            <a:ext cx="4493708" cy="249153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4</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Scaling an RC</a:t>
            </a:r>
          </a:p>
        </p:txBody>
      </p:sp>
    </p:spTree>
    <p:extLst>
      <p:ext uri="{BB962C8B-B14F-4D97-AF65-F5344CB8AC3E}">
        <p14:creationId xmlns:p14="http://schemas.microsoft.com/office/powerpoint/2010/main" val="73213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943302" y="2119411"/>
            <a:ext cx="4229789" cy="249153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5</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Using Watch</a:t>
            </a:r>
          </a:p>
        </p:txBody>
      </p:sp>
    </p:spTree>
    <p:extLst>
      <p:ext uri="{BB962C8B-B14F-4D97-AF65-F5344CB8AC3E}">
        <p14:creationId xmlns:p14="http://schemas.microsoft.com/office/powerpoint/2010/main" val="1753954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1879169" y="2119411"/>
            <a:ext cx="6358064" cy="249153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Exercise 6</a:t>
            </a:r>
          </a:p>
          <a:p>
            <a:pPr marL="0" marR="0" lvl="0" indent="0" algn="ctr" rtl="0" hangingPunct="0">
              <a:lnSpc>
                <a:spcPct val="100000"/>
              </a:lnSpc>
              <a:spcBef>
                <a:spcPts val="0"/>
              </a:spcBef>
              <a:spcAft>
                <a:spcPts val="0"/>
              </a:spcAft>
              <a:buNone/>
              <a:tabLst/>
              <a:defRPr sz="6000"/>
            </a:pPr>
            <a:r>
              <a:rPr lang="en-GB" sz="6000" dirty="0" smtClean="0">
                <a:solidFill>
                  <a:srgbClr val="FFFFFF"/>
                </a:solidFill>
                <a:latin typeface="Apple SD Gothic Neo" charset="-127"/>
                <a:ea typeface="Apple SD Gothic Neo" charset="-127"/>
                <a:cs typeface="Apple SD Gothic Neo" charset="-127"/>
              </a:rPr>
              <a:t>Deleting Resources</a:t>
            </a:r>
          </a:p>
        </p:txBody>
      </p:sp>
    </p:spTree>
    <p:extLst>
      <p:ext uri="{BB962C8B-B14F-4D97-AF65-F5344CB8AC3E}">
        <p14:creationId xmlns:p14="http://schemas.microsoft.com/office/powerpoint/2010/main" val="1204398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5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5400000">
            <a:off x="-1680103" y="389923"/>
            <a:ext cx="13440831" cy="10080623"/>
          </a:xfrm>
          <a:prstGeom prst="rect">
            <a:avLst/>
          </a:prstGeom>
        </p:spPr>
      </p:pic>
      <p:sp>
        <p:nvSpPr>
          <p:cNvPr id="5" name="TextBox 4"/>
          <p:cNvSpPr txBox="1"/>
          <p:nvPr/>
        </p:nvSpPr>
        <p:spPr>
          <a:xfrm>
            <a:off x="3412998" y="347924"/>
            <a:ext cx="3290366" cy="2011405"/>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9600" b="0" i="0" u="none" strike="noStrike" kern="1200" cap="none" smtClean="0">
                <a:ln>
                  <a:noFill/>
                </a:ln>
                <a:solidFill>
                  <a:schemeClr val="tx1">
                    <a:lumMod val="95000"/>
                    <a:lumOff val="5000"/>
                  </a:schemeClr>
                </a:solidFill>
                <a:latin typeface="Apple SD Gothic Neo" charset="-127"/>
                <a:ea typeface="Apple SD Gothic Neo" charset="-127"/>
                <a:cs typeface="Apple SD Gothic Neo" charset="-127"/>
              </a:rPr>
              <a:t>To </a:t>
            </a:r>
            <a:r>
              <a:rPr lang="en-GB" sz="9600" b="0" i="0" u="none" strike="noStrike" kern="1200" cap="none" dirty="0" smtClean="0">
                <a:ln>
                  <a:noFill/>
                </a:ln>
                <a:solidFill>
                  <a:schemeClr val="tx1">
                    <a:lumMod val="95000"/>
                    <a:lumOff val="5000"/>
                  </a:schemeClr>
                </a:solidFill>
                <a:latin typeface="Apple SD Gothic Neo" charset="-127"/>
                <a:ea typeface="Apple SD Gothic Neo" charset="-127"/>
                <a:cs typeface="Apple SD Gothic Neo" charset="-127"/>
              </a:rPr>
              <a:t>Do</a:t>
            </a:r>
            <a:endParaRPr lang="en-GB" sz="9600" dirty="0">
              <a:solidFill>
                <a:schemeClr val="tx1">
                  <a:lumMod val="95000"/>
                  <a:lumOff val="5000"/>
                </a:schemeClr>
              </a:solidFill>
              <a:latin typeface="Apple SD Gothic Neo" charset="-127"/>
              <a:ea typeface="Apple SD Gothic Neo" charset="-127"/>
              <a:cs typeface="Apple SD Gothic Neo" charset="-127"/>
            </a:endParaRPr>
          </a:p>
        </p:txBody>
      </p:sp>
      <p:pic>
        <p:nvPicPr>
          <p:cNvPr id="6" name="Picture 5"/>
          <p:cNvPicPr>
            <a:picLocks noChangeAspect="1"/>
          </p:cNvPicPr>
          <p:nvPr/>
        </p:nvPicPr>
        <p:blipFill>
          <a:blip r:embed="rId5"/>
          <a:stretch>
            <a:fillRect/>
          </a:stretch>
        </p:blipFill>
        <p:spPr>
          <a:xfrm>
            <a:off x="4633420" y="2076034"/>
            <a:ext cx="812800" cy="812800"/>
          </a:xfrm>
          <a:prstGeom prst="rect">
            <a:avLst/>
          </a:prstGeom>
        </p:spPr>
      </p:pic>
      <p:sp>
        <p:nvSpPr>
          <p:cNvPr id="9" name="TextBox 8"/>
          <p:cNvSpPr txBox="1"/>
          <p:nvPr/>
        </p:nvSpPr>
        <p:spPr>
          <a:xfrm>
            <a:off x="577766" y="3561868"/>
            <a:ext cx="8960828" cy="1051142"/>
          </a:xfrm>
          <a:prstGeom prst="rect">
            <a:avLst/>
          </a:prstGeom>
          <a:noFill/>
          <a:ln>
            <a:noFill/>
          </a:ln>
        </p:spPr>
        <p:txBody>
          <a:bodyPr vert="horz" wrap="none" lIns="90000" tIns="45000" rIns="90000" bIns="45000" anchorCtr="0" compatLnSpc="0">
            <a:spAutoFit/>
          </a:bodyPr>
          <a:lstStyle/>
          <a:p>
            <a:pPr lvl="0" hangingPunct="0">
              <a:defRPr sz="6000">
                <a:latin typeface="Ubuntu" pitchFamily="2"/>
              </a:defRPr>
            </a:pPr>
            <a:r>
              <a:rPr lang="en-GB" sz="4800" dirty="0">
                <a:solidFill>
                  <a:schemeClr val="tx1">
                    <a:lumMod val="95000"/>
                    <a:lumOff val="5000"/>
                  </a:schemeClr>
                </a:solidFill>
                <a:latin typeface="Apple SD Gothic Neo" charset="-127"/>
                <a:ea typeface="Apple SD Gothic Neo" charset="-127"/>
                <a:cs typeface="Apple SD Gothic Neo" charset="-127"/>
              </a:rPr>
              <a:t>https://</a:t>
            </a:r>
            <a:r>
              <a:rPr lang="en-GB" sz="4800" dirty="0" err="1">
                <a:solidFill>
                  <a:schemeClr val="tx1">
                    <a:lumMod val="95000"/>
                    <a:lumOff val="5000"/>
                  </a:schemeClr>
                </a:solidFill>
                <a:latin typeface="Apple SD Gothic Neo" charset="-127"/>
                <a:ea typeface="Apple SD Gothic Neo" charset="-127"/>
                <a:cs typeface="Apple SD Gothic Neo" charset="-127"/>
              </a:rPr>
              <a:t>bitbucket.org</a:t>
            </a:r>
            <a:r>
              <a:rPr lang="en-GB" sz="4800" dirty="0">
                <a:solidFill>
                  <a:schemeClr val="tx1">
                    <a:lumMod val="95000"/>
                    <a:lumOff val="5000"/>
                  </a:schemeClr>
                </a:solidFill>
                <a:latin typeface="Apple SD Gothic Neo" charset="-127"/>
                <a:ea typeface="Apple SD Gothic Neo" charset="-127"/>
                <a:cs typeface="Apple SD Gothic Neo" charset="-127"/>
              </a:rPr>
              <a:t>/</a:t>
            </a:r>
            <a:r>
              <a:rPr lang="en-GB" sz="4800" dirty="0" err="1">
                <a:solidFill>
                  <a:schemeClr val="tx1">
                    <a:lumMod val="95000"/>
                    <a:lumOff val="5000"/>
                  </a:schemeClr>
                </a:solidFill>
                <a:latin typeface="Apple SD Gothic Neo" charset="-127"/>
                <a:ea typeface="Apple SD Gothic Neo" charset="-127"/>
                <a:cs typeface="Apple SD Gothic Neo" charset="-127"/>
              </a:rPr>
              <a:t>cobeio</a:t>
            </a:r>
            <a:r>
              <a:rPr lang="en-GB" sz="4800" dirty="0">
                <a:solidFill>
                  <a:schemeClr val="tx1">
                    <a:lumMod val="95000"/>
                    <a:lumOff val="5000"/>
                  </a:schemeClr>
                </a:solidFill>
                <a:latin typeface="Apple SD Gothic Neo" charset="-127"/>
                <a:ea typeface="Apple SD Gothic Neo" charset="-127"/>
                <a:cs typeface="Apple SD Gothic Neo" charset="-127"/>
              </a:rPr>
              <a:t>/</a:t>
            </a:r>
            <a:r>
              <a:rPr lang="en-GB" sz="4800" dirty="0" err="1">
                <a:solidFill>
                  <a:schemeClr val="tx1">
                    <a:lumMod val="95000"/>
                    <a:lumOff val="5000"/>
                  </a:schemeClr>
                </a:solidFill>
                <a:latin typeface="Apple SD Gothic Neo" charset="-127"/>
                <a:ea typeface="Apple SD Gothic Neo" charset="-127"/>
                <a:cs typeface="Apple SD Gothic Neo" charset="-127"/>
              </a:rPr>
              <a:t>kube</a:t>
            </a:r>
            <a:endParaRPr lang="en-GB" sz="4800" b="0" i="0" u="none" strike="noStrike" kern="1200" cap="none" dirty="0">
              <a:ln>
                <a:noFill/>
              </a:ln>
              <a:solidFill>
                <a:schemeClr val="tx1">
                  <a:lumMod val="95000"/>
                  <a:lumOff val="5000"/>
                </a:schemeClr>
              </a:solidFill>
              <a:latin typeface="Apple SD Gothic Neo" charset="-127"/>
              <a:ea typeface="Apple SD Gothic Neo" charset="-127"/>
              <a:cs typeface="Apple SD Gothic Neo" charset="-127"/>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1872675" y="274284"/>
            <a:ext cx="6371016" cy="971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4400" b="0" i="0" u="none" strike="noStrike" kern="1200" cap="none" dirty="0" smtClean="0">
                <a:ln>
                  <a:noFill/>
                </a:ln>
                <a:solidFill>
                  <a:srgbClr val="FFFFFF"/>
                </a:solidFill>
                <a:latin typeface="Apple SD Gothic Neo" charset="-127"/>
                <a:ea typeface="Apple SD Gothic Neo" charset="-127"/>
                <a:cs typeface="Apple SD Gothic Neo" charset="-127"/>
              </a:rPr>
              <a:t>What this workshop is not</a:t>
            </a:r>
            <a:endParaRPr lang="en-GB" sz="4400" b="0" i="0" u="none" strike="noStrike" kern="1200" cap="none" dirty="0">
              <a:ln>
                <a:noFill/>
              </a:ln>
              <a:solidFill>
                <a:srgbClr val="FFFFFF"/>
              </a:solidFill>
              <a:latin typeface="Apple SD Gothic Neo" charset="-127"/>
              <a:ea typeface="Apple SD Gothic Neo" charset="-127"/>
              <a:cs typeface="Apple SD Gothic Neo" charset="-127"/>
            </a:endParaRPr>
          </a:p>
        </p:txBody>
      </p:sp>
      <p:sp>
        <p:nvSpPr>
          <p:cNvPr id="4" name="TextBox 3"/>
          <p:cNvSpPr txBox="1"/>
          <p:nvPr/>
        </p:nvSpPr>
        <p:spPr>
          <a:xfrm>
            <a:off x="626533" y="1865819"/>
            <a:ext cx="8839200" cy="3931930"/>
          </a:xfrm>
          <a:prstGeom prst="rect">
            <a:avLst/>
          </a:prstGeom>
          <a:noFill/>
          <a:ln>
            <a:noFill/>
          </a:ln>
        </p:spPr>
        <p:txBody>
          <a:bodyPr vert="horz" wrap="square" lIns="90000" tIns="45000" rIns="90000" bIns="45000" anchorCtr="0" compatLnSpc="0">
            <a:spAutoFit/>
          </a:bodyPr>
          <a:lstStyle/>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In depth look at </a:t>
            </a:r>
            <a:r>
              <a:rPr lang="en-GB" sz="3200" dirty="0" err="1" smtClean="0">
                <a:solidFill>
                  <a:srgbClr val="EEEEEE"/>
                </a:solidFill>
                <a:latin typeface="Apple SD Gothic Neo" charset="-127"/>
                <a:ea typeface="Apple SD Gothic Neo" charset="-127"/>
                <a:cs typeface="Apple SD Gothic Neo" charset="-127"/>
              </a:rPr>
              <a:t>kubernetes</a:t>
            </a:r>
            <a:r>
              <a:rPr lang="en-GB" sz="3200" dirty="0" smtClean="0">
                <a:solidFill>
                  <a:srgbClr val="EEEEEE"/>
                </a:solidFill>
                <a:latin typeface="Apple SD Gothic Neo" charset="-127"/>
                <a:ea typeface="Apple SD Gothic Neo" charset="-127"/>
                <a:cs typeface="Apple SD Gothic Neo" charset="-127"/>
              </a:rPr>
              <a:t> (or </a:t>
            </a:r>
            <a:r>
              <a:rPr lang="en-GB" sz="3200" dirty="0" err="1" smtClean="0">
                <a:solidFill>
                  <a:srgbClr val="EEEEEE"/>
                </a:solidFill>
                <a:latin typeface="Apple SD Gothic Neo" charset="-127"/>
                <a:ea typeface="Apple SD Gothic Neo" charset="-127"/>
                <a:cs typeface="Apple SD Gothic Neo" charset="-127"/>
              </a:rPr>
              <a:t>minikube</a:t>
            </a:r>
            <a:r>
              <a:rPr lang="en-GB" sz="3200" dirty="0" smtClean="0">
                <a:solidFill>
                  <a:srgbClr val="EEEEEE"/>
                </a:solidFill>
                <a:latin typeface="Apple SD Gothic Neo" charset="-127"/>
                <a:ea typeface="Apple SD Gothic Neo" charset="-127"/>
                <a:cs typeface="Apple SD Gothic Neo" charset="-127"/>
              </a:rPr>
              <a:t>)</a:t>
            </a:r>
            <a:endParaRPr lang="en-GB" sz="3200" dirty="0" smtClean="0">
              <a:solidFill>
                <a:srgbClr val="EEEEEE"/>
              </a:solidFill>
              <a:latin typeface="Apple SD Gothic Neo" charset="-127"/>
              <a:ea typeface="Apple SD Gothic Neo" charset="-127"/>
              <a:cs typeface="Apple SD Gothic Neo" charset="-127"/>
            </a:endParaRP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A springboard to your 1000 </a:t>
            </a:r>
            <a:r>
              <a:rPr lang="en-GB" sz="3200" dirty="0">
                <a:solidFill>
                  <a:srgbClr val="EEEEEE"/>
                </a:solidFill>
                <a:latin typeface="Apple SD Gothic Neo" charset="-127"/>
                <a:ea typeface="Apple SD Gothic Neo" charset="-127"/>
                <a:cs typeface="Apple SD Gothic Neo" charset="-127"/>
              </a:rPr>
              <a:t>cluster enterprise </a:t>
            </a:r>
            <a:r>
              <a:rPr lang="en-GB" sz="3200" dirty="0" smtClean="0">
                <a:solidFill>
                  <a:srgbClr val="EEEEEE"/>
                </a:solidFill>
                <a:latin typeface="Apple SD Gothic Neo" charset="-127"/>
                <a:ea typeface="Apple SD Gothic Neo" charset="-127"/>
                <a:cs typeface="Apple SD Gothic Neo" charset="-127"/>
              </a:rPr>
              <a:t>rollout using python and </a:t>
            </a:r>
            <a:r>
              <a:rPr lang="en-GB" sz="3200" dirty="0" err="1" smtClean="0">
                <a:solidFill>
                  <a:srgbClr val="EEEEEE"/>
                </a:solidFill>
                <a:latin typeface="Apple SD Gothic Neo" charset="-127"/>
                <a:ea typeface="Apple SD Gothic Neo" charset="-127"/>
                <a:cs typeface="Apple SD Gothic Neo" charset="-127"/>
              </a:rPr>
              <a:t>kube</a:t>
            </a:r>
            <a:endParaRPr lang="en-GB" sz="3200" dirty="0" smtClean="0">
              <a:solidFill>
                <a:srgbClr val="EEEEEE"/>
              </a:solidFill>
              <a:latin typeface="Apple SD Gothic Neo" charset="-127"/>
              <a:ea typeface="Apple SD Gothic Neo" charset="-127"/>
              <a:cs typeface="Apple SD Gothic Neo" charset="-127"/>
            </a:endParaRP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A c</a:t>
            </a:r>
            <a:r>
              <a:rPr lang="en-GB" sz="3200" dirty="0" smtClean="0">
                <a:solidFill>
                  <a:srgbClr val="EEEEEE"/>
                </a:solidFill>
                <a:latin typeface="Apple SD Gothic Neo" charset="-127"/>
                <a:ea typeface="Apple SD Gothic Neo" charset="-127"/>
                <a:cs typeface="Apple SD Gothic Neo" charset="-127"/>
              </a:rPr>
              <a:t>hance to interact with latest and greatest K8s features like deployments, </a:t>
            </a:r>
            <a:r>
              <a:rPr lang="en-GB" sz="3200" dirty="0" err="1" smtClean="0">
                <a:solidFill>
                  <a:srgbClr val="EEEEEE"/>
                </a:solidFill>
                <a:latin typeface="Apple SD Gothic Neo" charset="-127"/>
                <a:ea typeface="Apple SD Gothic Neo" charset="-127"/>
                <a:cs typeface="Apple SD Gothic Neo" charset="-127"/>
              </a:rPr>
              <a:t>petsets</a:t>
            </a:r>
            <a:r>
              <a:rPr lang="en-GB" sz="3200" dirty="0" smtClean="0">
                <a:solidFill>
                  <a:srgbClr val="EEEEEE"/>
                </a:solidFill>
                <a:latin typeface="Apple SD Gothic Neo" charset="-127"/>
                <a:ea typeface="Apple SD Gothic Neo" charset="-127"/>
                <a:cs typeface="Apple SD Gothic Neo" charset="-127"/>
              </a:rPr>
              <a:t>, </a:t>
            </a:r>
            <a:r>
              <a:rPr lang="en-GB" sz="3200" dirty="0" err="1" smtClean="0">
                <a:solidFill>
                  <a:srgbClr val="EEEEEE"/>
                </a:solidFill>
                <a:latin typeface="Apple SD Gothic Neo" charset="-127"/>
                <a:ea typeface="Apple SD Gothic Neo" charset="-127"/>
                <a:cs typeface="Apple SD Gothic Neo" charset="-127"/>
              </a:rPr>
              <a:t>daemonsets</a:t>
            </a:r>
            <a:r>
              <a:rPr lang="en-GB" sz="3200" dirty="0" smtClean="0">
                <a:solidFill>
                  <a:srgbClr val="EEEEEE"/>
                </a:solidFill>
                <a:latin typeface="Apple SD Gothic Neo" charset="-127"/>
                <a:ea typeface="Apple SD Gothic Neo" charset="-127"/>
                <a:cs typeface="Apple SD Gothic Neo" charset="-127"/>
              </a:rPr>
              <a:t> etc.</a:t>
            </a:r>
          </a:p>
        </p:txBody>
      </p:sp>
    </p:spTree>
    <p:extLst>
      <p:ext uri="{BB962C8B-B14F-4D97-AF65-F5344CB8AC3E}">
        <p14:creationId xmlns:p14="http://schemas.microsoft.com/office/powerpoint/2010/main" val="1148711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347484" y="274284"/>
            <a:ext cx="5421398" cy="971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4400" b="0" i="0" u="none" strike="noStrike" kern="1200" cap="none" dirty="0" smtClean="0">
                <a:ln>
                  <a:noFill/>
                </a:ln>
                <a:solidFill>
                  <a:srgbClr val="FFFFFF"/>
                </a:solidFill>
                <a:latin typeface="Apple SD Gothic Neo" charset="-127"/>
                <a:ea typeface="Apple SD Gothic Neo" charset="-127"/>
                <a:cs typeface="Apple SD Gothic Neo" charset="-127"/>
              </a:rPr>
              <a:t>What this workshop is</a:t>
            </a:r>
            <a:endParaRPr lang="en-GB" sz="4400" b="0" i="0" u="none" strike="noStrike" kern="1200" cap="none" dirty="0">
              <a:ln>
                <a:noFill/>
              </a:ln>
              <a:solidFill>
                <a:srgbClr val="FFFFFF"/>
              </a:solidFill>
              <a:latin typeface="Apple SD Gothic Neo" charset="-127"/>
              <a:ea typeface="Apple SD Gothic Neo" charset="-127"/>
              <a:cs typeface="Apple SD Gothic Neo" charset="-127"/>
            </a:endParaRPr>
          </a:p>
        </p:txBody>
      </p:sp>
      <p:sp>
        <p:nvSpPr>
          <p:cNvPr id="4" name="TextBox 3"/>
          <p:cNvSpPr txBox="1"/>
          <p:nvPr/>
        </p:nvSpPr>
        <p:spPr>
          <a:xfrm>
            <a:off x="626533" y="1865819"/>
            <a:ext cx="8839200" cy="4572106"/>
          </a:xfrm>
          <a:prstGeom prst="rect">
            <a:avLst/>
          </a:prstGeom>
          <a:noFill/>
          <a:ln>
            <a:noFill/>
          </a:ln>
        </p:spPr>
        <p:txBody>
          <a:bodyPr vert="horz" wrap="square" lIns="90000" tIns="45000" rIns="90000" bIns="45000" anchorCtr="0" compatLnSpc="0">
            <a:spAutoFit/>
          </a:bodyPr>
          <a:lstStyle/>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“Get your hands dirty” primer</a:t>
            </a:r>
            <a:endParaRPr lang="en-GB" sz="3200" dirty="0" smtClean="0">
              <a:solidFill>
                <a:srgbClr val="EEEEEE"/>
              </a:solidFill>
              <a:latin typeface="Apple SD Gothic Neo" charset="-127"/>
              <a:ea typeface="Apple SD Gothic Neo" charset="-127"/>
              <a:cs typeface="Apple SD Gothic Neo" charset="-127"/>
            </a:endParaRP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A chance to assess if </a:t>
            </a:r>
            <a:r>
              <a:rPr lang="en-GB" sz="3200" b="1" dirty="0" err="1" smtClean="0">
                <a:solidFill>
                  <a:srgbClr val="EEEEEE"/>
                </a:solidFill>
                <a:latin typeface="Courier" charset="0"/>
                <a:ea typeface="Courier" charset="0"/>
                <a:cs typeface="Courier" charset="0"/>
              </a:rPr>
              <a:t>kube</a:t>
            </a:r>
            <a:r>
              <a:rPr lang="en-GB" sz="3200" dirty="0" smtClean="0">
                <a:solidFill>
                  <a:srgbClr val="EEEEEE"/>
                </a:solidFill>
                <a:latin typeface="Apple SD Gothic Neo" charset="-127"/>
                <a:ea typeface="Apple SD Gothic Neo" charset="-127"/>
                <a:cs typeface="Apple SD Gothic Neo" charset="-127"/>
              </a:rPr>
              <a:t> is for you (there are other python k8s API wrappers)</a:t>
            </a:r>
            <a:endParaRPr lang="en-GB" sz="3200" dirty="0">
              <a:solidFill>
                <a:srgbClr val="EEEEEE"/>
              </a:solidFill>
              <a:latin typeface="Apple SD Gothic Neo" charset="-127"/>
              <a:ea typeface="Apple SD Gothic Neo" charset="-127"/>
              <a:cs typeface="Apple SD Gothic Neo" charset="-127"/>
            </a:endParaRP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Understand some gotchas and what </a:t>
            </a:r>
            <a:r>
              <a:rPr lang="en-GB" sz="3200" dirty="0" err="1" smtClean="0">
                <a:solidFill>
                  <a:srgbClr val="EEEEEE"/>
                </a:solidFill>
                <a:latin typeface="Apple SD Gothic Neo" charset="-127"/>
                <a:ea typeface="Apple SD Gothic Neo" charset="-127"/>
                <a:cs typeface="Apple SD Gothic Neo" charset="-127"/>
              </a:rPr>
              <a:t>kube</a:t>
            </a:r>
            <a:r>
              <a:rPr lang="en-GB" sz="3200" dirty="0" smtClean="0">
                <a:solidFill>
                  <a:srgbClr val="EEEEEE"/>
                </a:solidFill>
                <a:latin typeface="Apple SD Gothic Neo" charset="-127"/>
                <a:ea typeface="Apple SD Gothic Neo" charset="-127"/>
                <a:cs typeface="Apple SD Gothic Neo" charset="-127"/>
              </a:rPr>
              <a:t> doesn’t do yet (or makes awkward)</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A nice way to round off the conference in my lovely company :D</a:t>
            </a:r>
            <a:endParaRPr lang="en-GB" sz="3200" dirty="0" smtClean="0">
              <a:solidFill>
                <a:srgbClr val="EEEEEE"/>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1080102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1156910" y="682497"/>
            <a:ext cx="7802562" cy="81107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3600" b="0" i="0" u="none" strike="noStrike" kern="1200" cap="none" dirty="0" smtClean="0">
                <a:ln>
                  <a:noFill/>
                </a:ln>
                <a:solidFill>
                  <a:srgbClr val="FFFFFF"/>
                </a:solidFill>
                <a:latin typeface="Apple SD Gothic Neo" charset="-127"/>
                <a:ea typeface="Apple SD Gothic Neo" charset="-127"/>
                <a:cs typeface="Apple SD Gothic Neo" charset="-127"/>
              </a:rPr>
              <a:t>Other Python K8s API Implementations</a:t>
            </a:r>
            <a:endParaRPr lang="en-GB" sz="3600" b="0" i="0" u="none" strike="noStrike" kern="1200" cap="none" dirty="0">
              <a:ln>
                <a:noFill/>
              </a:ln>
              <a:solidFill>
                <a:srgbClr val="FFFFFF"/>
              </a:solidFill>
              <a:latin typeface="Apple SD Gothic Neo" charset="-127"/>
              <a:ea typeface="Apple SD Gothic Neo" charset="-127"/>
              <a:cs typeface="Apple SD Gothic Neo" charset="-127"/>
            </a:endParaRPr>
          </a:p>
        </p:txBody>
      </p:sp>
      <p:sp>
        <p:nvSpPr>
          <p:cNvPr id="5" name="TextBox 4"/>
          <p:cNvSpPr txBox="1"/>
          <p:nvPr/>
        </p:nvSpPr>
        <p:spPr>
          <a:xfrm>
            <a:off x="738180" y="2176070"/>
            <a:ext cx="9173263" cy="3451799"/>
          </a:xfrm>
          <a:prstGeom prst="rect">
            <a:avLst/>
          </a:prstGeom>
          <a:noFill/>
          <a:ln>
            <a:noFill/>
          </a:ln>
        </p:spPr>
        <p:txBody>
          <a:bodyPr vert="horz" wrap="square" lIns="90000" tIns="45000" rIns="90000" bIns="45000" anchorCtr="0" compatLnSpc="0">
            <a:spAutoFit/>
          </a:bodyPr>
          <a:lstStyle/>
          <a:p>
            <a:pPr marL="342900" lvl="0" indent="-342900" hangingPunct="0">
              <a:buFont typeface="Arial" charset="0"/>
              <a:buChar char="•"/>
              <a:defRPr sz="2400"/>
            </a:pPr>
            <a:r>
              <a:rPr lang="en-GB" sz="3200" b="1" dirty="0" err="1" smtClean="0">
                <a:solidFill>
                  <a:srgbClr val="EEEEEE"/>
                </a:solidFill>
                <a:latin typeface="Apple SD Gothic Neo" charset="-127"/>
                <a:ea typeface="Apple SD Gothic Neo" charset="-127"/>
                <a:cs typeface="Apple SD Gothic Neo" charset="-127"/>
              </a:rPr>
              <a:t>Kubernetes-py</a:t>
            </a:r>
            <a:endParaRPr lang="en-GB" sz="3200" b="1" dirty="0">
              <a:solidFill>
                <a:srgbClr val="EEEEEE"/>
              </a:solidFill>
              <a:latin typeface="Apple SD Gothic Neo" charset="-127"/>
              <a:ea typeface="Apple SD Gothic Neo" charset="-127"/>
              <a:cs typeface="Apple SD Gothic Neo" charset="-127"/>
            </a:endParaRPr>
          </a:p>
          <a:p>
            <a:pPr marL="800100" lvl="1" indent="-342900" hangingPunct="0">
              <a:buFont typeface="Arial" charset="0"/>
              <a:buChar char="•"/>
              <a:defRPr sz="2400"/>
            </a:pPr>
            <a:r>
              <a:rPr lang="en-GB" sz="2400" dirty="0" smtClean="0">
                <a:solidFill>
                  <a:srgbClr val="EEEEEE"/>
                </a:solidFill>
                <a:latin typeface="Apple SD Gothic Neo" charset="-127"/>
                <a:ea typeface="Apple SD Gothic Neo" charset="-127"/>
                <a:cs typeface="Apple SD Gothic Neo" charset="-127"/>
              </a:rPr>
              <a:t>https</a:t>
            </a:r>
            <a:r>
              <a:rPr lang="en-GB" sz="2400" dirty="0">
                <a:solidFill>
                  <a:srgbClr val="EEEEEE"/>
                </a:solidFill>
                <a:latin typeface="Apple SD Gothic Neo" charset="-127"/>
                <a:ea typeface="Apple SD Gothic Neo" charset="-127"/>
                <a:cs typeface="Apple SD Gothic Neo" charset="-127"/>
              </a:rPr>
              <a:t>://</a:t>
            </a:r>
            <a:r>
              <a:rPr lang="en-GB" sz="2400" dirty="0" smtClean="0">
                <a:solidFill>
                  <a:srgbClr val="EEEEEE"/>
                </a:solidFill>
                <a:latin typeface="Apple SD Gothic Neo" charset="-127"/>
                <a:ea typeface="Apple SD Gothic Neo" charset="-127"/>
                <a:cs typeface="Apple SD Gothic Neo" charset="-127"/>
              </a:rPr>
              <a:t>pypi.python.org/pypi/kubernetes-py</a:t>
            </a:r>
          </a:p>
          <a:p>
            <a:pPr marL="342900" indent="-342900" hangingPunct="0">
              <a:buFont typeface="Arial" charset="0"/>
              <a:buChar char="•"/>
              <a:defRPr sz="2400"/>
            </a:pPr>
            <a:r>
              <a:rPr lang="en-GB" sz="3200" b="1" i="0" u="none" strike="noStrike" kern="1200" cap="none" dirty="0" err="1" smtClean="0">
                <a:ln>
                  <a:noFill/>
                </a:ln>
                <a:solidFill>
                  <a:srgbClr val="EEEEEE"/>
                </a:solidFill>
                <a:latin typeface="Apple SD Gothic Neo" charset="-127"/>
                <a:ea typeface="Apple SD Gothic Neo" charset="-127"/>
                <a:cs typeface="Apple SD Gothic Neo" charset="-127"/>
              </a:rPr>
              <a:t>Py-kube</a:t>
            </a:r>
            <a:endParaRPr lang="en-GB" sz="2400" b="1" i="0" u="none" strike="noStrike" kern="1200" cap="none" dirty="0" smtClean="0">
              <a:ln>
                <a:noFill/>
              </a:ln>
              <a:solidFill>
                <a:srgbClr val="EEEEEE"/>
              </a:solidFill>
              <a:latin typeface="Apple SD Gothic Neo" charset="-127"/>
              <a:ea typeface="Apple SD Gothic Neo" charset="-127"/>
              <a:cs typeface="Apple SD Gothic Neo" charset="-127"/>
            </a:endParaRPr>
          </a:p>
          <a:p>
            <a:pPr marL="800100" lvl="1" indent="-342900" hangingPunct="0">
              <a:buFont typeface="Arial" charset="0"/>
              <a:buChar char="•"/>
              <a:defRPr sz="2400"/>
            </a:pPr>
            <a:r>
              <a:rPr lang="en-GB" sz="2400" dirty="0">
                <a:solidFill>
                  <a:srgbClr val="EEEEEE"/>
                </a:solidFill>
                <a:latin typeface="Apple SD Gothic Neo" charset="-127"/>
                <a:ea typeface="Apple SD Gothic Neo" charset="-127"/>
                <a:cs typeface="Apple SD Gothic Neo" charset="-127"/>
              </a:rPr>
              <a:t>https://</a:t>
            </a:r>
            <a:r>
              <a:rPr lang="en-GB" sz="2400" dirty="0" smtClean="0">
                <a:solidFill>
                  <a:srgbClr val="EEEEEE"/>
                </a:solidFill>
                <a:latin typeface="Apple SD Gothic Neo" charset="-127"/>
                <a:ea typeface="Apple SD Gothic Neo" charset="-127"/>
                <a:cs typeface="Apple SD Gothic Neo" charset="-127"/>
              </a:rPr>
              <a:t>github.com/kelproject/pykube</a:t>
            </a:r>
            <a:endParaRPr lang="en-GB" sz="2400" dirty="0">
              <a:solidFill>
                <a:srgbClr val="EEEEEE"/>
              </a:solidFill>
              <a:latin typeface="Apple SD Gothic Neo" charset="-127"/>
              <a:ea typeface="Apple SD Gothic Neo" charset="-127"/>
              <a:cs typeface="Apple SD Gothic Neo" charset="-127"/>
            </a:endParaRPr>
          </a:p>
          <a:p>
            <a:pPr marL="342900" indent="-342900" hangingPunct="0">
              <a:buFont typeface="Arial" charset="0"/>
              <a:buChar char="•"/>
              <a:defRPr sz="2400"/>
            </a:pPr>
            <a:r>
              <a:rPr lang="en-GB" sz="3200" b="1" i="0" u="none" strike="noStrike" kern="1200" cap="none" dirty="0" smtClean="0">
                <a:ln>
                  <a:noFill/>
                </a:ln>
                <a:solidFill>
                  <a:srgbClr val="EEEEEE"/>
                </a:solidFill>
                <a:latin typeface="Apple SD Gothic Neo" charset="-127"/>
                <a:ea typeface="Apple SD Gothic Neo" charset="-127"/>
                <a:cs typeface="Apple SD Gothic Neo" charset="-127"/>
              </a:rPr>
              <a:t>Python-k8sclient</a:t>
            </a:r>
          </a:p>
          <a:p>
            <a:pPr marL="800100" lvl="1" indent="-342900" hangingPunct="0">
              <a:buFont typeface="Arial" charset="0"/>
              <a:buChar char="•"/>
              <a:defRPr sz="2400"/>
            </a:pPr>
            <a:r>
              <a:rPr lang="en-GB" sz="2400" dirty="0">
                <a:solidFill>
                  <a:srgbClr val="EEEEEE"/>
                </a:solidFill>
                <a:latin typeface="Apple SD Gothic Neo" charset="-127"/>
                <a:ea typeface="Apple SD Gothic Neo" charset="-127"/>
                <a:cs typeface="Apple SD Gothic Neo" charset="-127"/>
              </a:rPr>
              <a:t>https://</a:t>
            </a:r>
            <a:r>
              <a:rPr lang="en-GB" sz="2400" dirty="0" err="1">
                <a:solidFill>
                  <a:srgbClr val="EEEEEE"/>
                </a:solidFill>
                <a:latin typeface="Apple SD Gothic Neo" charset="-127"/>
                <a:ea typeface="Apple SD Gothic Neo" charset="-127"/>
                <a:cs typeface="Apple SD Gothic Neo" charset="-127"/>
              </a:rPr>
              <a:t>pypi.python.org</a:t>
            </a:r>
            <a:r>
              <a:rPr lang="en-GB" sz="2400" dirty="0">
                <a:solidFill>
                  <a:srgbClr val="EEEEEE"/>
                </a:solidFill>
                <a:latin typeface="Apple SD Gothic Neo" charset="-127"/>
                <a:ea typeface="Apple SD Gothic Neo" charset="-127"/>
                <a:cs typeface="Apple SD Gothic Neo" charset="-127"/>
              </a:rPr>
              <a:t>/</a:t>
            </a:r>
            <a:r>
              <a:rPr lang="en-GB" sz="2400" dirty="0" err="1">
                <a:solidFill>
                  <a:srgbClr val="EEEEEE"/>
                </a:solidFill>
                <a:latin typeface="Apple SD Gothic Neo" charset="-127"/>
                <a:ea typeface="Apple SD Gothic Neo" charset="-127"/>
                <a:cs typeface="Apple SD Gothic Neo" charset="-127"/>
              </a:rPr>
              <a:t>pypi</a:t>
            </a:r>
            <a:r>
              <a:rPr lang="en-GB" sz="2400" dirty="0">
                <a:solidFill>
                  <a:srgbClr val="EEEEEE"/>
                </a:solidFill>
                <a:latin typeface="Apple SD Gothic Neo" charset="-127"/>
                <a:ea typeface="Apple SD Gothic Neo" charset="-127"/>
                <a:cs typeface="Apple SD Gothic Neo" charset="-127"/>
              </a:rPr>
              <a:t>/python-k8sclient</a:t>
            </a:r>
            <a:endParaRPr lang="en-GB" sz="2400" b="0" i="0" u="none" strike="noStrike" kern="1200" cap="none" dirty="0">
              <a:ln>
                <a:noFill/>
              </a:ln>
              <a:solidFill>
                <a:srgbClr val="EEEEEE"/>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226237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882084" y="274284"/>
            <a:ext cx="4352195" cy="971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4400" b="0" i="0" u="none" strike="noStrike" kern="1200" cap="none" dirty="0" smtClean="0">
                <a:ln>
                  <a:noFill/>
                </a:ln>
                <a:solidFill>
                  <a:srgbClr val="FFFFFF"/>
                </a:solidFill>
                <a:latin typeface="Apple SD Gothic Neo" charset="-127"/>
                <a:ea typeface="Apple SD Gothic Neo" charset="-127"/>
                <a:cs typeface="Apple SD Gothic Neo" charset="-127"/>
              </a:rPr>
              <a:t>Why Kubernetes?</a:t>
            </a:r>
            <a:endParaRPr lang="en-GB" sz="4400" b="0" i="0" u="none" strike="noStrike" kern="1200" cap="none" dirty="0">
              <a:ln>
                <a:noFill/>
              </a:ln>
              <a:solidFill>
                <a:srgbClr val="FFFFFF"/>
              </a:solidFill>
              <a:latin typeface="Apple SD Gothic Neo" charset="-127"/>
              <a:ea typeface="Apple SD Gothic Neo" charset="-127"/>
              <a:cs typeface="Apple SD Gothic Neo" charset="-127"/>
            </a:endParaRPr>
          </a:p>
        </p:txBody>
      </p:sp>
      <p:sp>
        <p:nvSpPr>
          <p:cNvPr id="4" name="TextBox 3"/>
          <p:cNvSpPr txBox="1"/>
          <p:nvPr/>
        </p:nvSpPr>
        <p:spPr>
          <a:xfrm>
            <a:off x="2882083" y="1865819"/>
            <a:ext cx="6397383" cy="3931930"/>
          </a:xfrm>
          <a:prstGeom prst="rect">
            <a:avLst/>
          </a:prstGeom>
          <a:noFill/>
          <a:ln>
            <a:noFill/>
          </a:ln>
        </p:spPr>
        <p:txBody>
          <a:bodyPr vert="horz" wrap="square" lIns="90000" tIns="45000" rIns="90000" bIns="45000" anchorCtr="0" compatLnSpc="0">
            <a:spAutoFit/>
          </a:bodyPr>
          <a:lstStyle/>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Community</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Accessible</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Heritage</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Cloud agnostic</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Container runtimes</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Health checks</a:t>
            </a:r>
          </a:p>
        </p:txBody>
      </p:sp>
    </p:spTree>
    <p:extLst>
      <p:ext uri="{BB962C8B-B14F-4D97-AF65-F5344CB8AC3E}">
        <p14:creationId xmlns:p14="http://schemas.microsoft.com/office/powerpoint/2010/main" val="1393801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920"/>
            <a:ext cx="10080625" cy="10080625"/>
          </a:xfrm>
          <a:prstGeom prst="rect">
            <a:avLst/>
          </a:prstGeom>
        </p:spPr>
      </p:pic>
      <p:sp>
        <p:nvSpPr>
          <p:cNvPr id="3" name="TextBox 2"/>
          <p:cNvSpPr txBox="1"/>
          <p:nvPr/>
        </p:nvSpPr>
        <p:spPr>
          <a:xfrm>
            <a:off x="2575658" y="274284"/>
            <a:ext cx="4965055" cy="97112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4400" b="0" i="0" u="none" strike="noStrike" kern="1200" cap="none" dirty="0" smtClean="0">
                <a:ln>
                  <a:noFill/>
                </a:ln>
                <a:solidFill>
                  <a:srgbClr val="FFFFFF"/>
                </a:solidFill>
                <a:latin typeface="Apple SD Gothic Neo" charset="-127"/>
                <a:ea typeface="Apple SD Gothic Neo" charset="-127"/>
                <a:cs typeface="Apple SD Gothic Neo" charset="-127"/>
              </a:rPr>
              <a:t>Personal Experience</a:t>
            </a:r>
            <a:endParaRPr lang="en-GB" sz="4400" b="0" i="0" u="none" strike="noStrike" kern="1200" cap="none" dirty="0">
              <a:ln>
                <a:noFill/>
              </a:ln>
              <a:solidFill>
                <a:srgbClr val="FFFFFF"/>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20278756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3979235" y="682497"/>
            <a:ext cx="2122161" cy="811076"/>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3600" b="0" i="0" u="none" strike="noStrike" kern="1200" cap="none" dirty="0" smtClean="0">
                <a:ln>
                  <a:noFill/>
                </a:ln>
                <a:solidFill>
                  <a:srgbClr val="FFFFFF"/>
                </a:solidFill>
                <a:latin typeface="Apple SD Gothic Neo" charset="-127"/>
                <a:ea typeface="Apple SD Gothic Neo" charset="-127"/>
                <a:cs typeface="Apple SD Gothic Neo" charset="-127"/>
              </a:rPr>
              <a:t>Use Cases</a:t>
            </a:r>
            <a:endParaRPr lang="en-GB" sz="3600" b="0" i="0" u="none" strike="noStrike" kern="1200" cap="none" dirty="0">
              <a:ln>
                <a:noFill/>
              </a:ln>
              <a:solidFill>
                <a:srgbClr val="FFFFFF"/>
              </a:solidFill>
              <a:latin typeface="Apple SD Gothic Neo" charset="-127"/>
              <a:ea typeface="Apple SD Gothic Neo" charset="-127"/>
              <a:cs typeface="Apple SD Gothic Neo" charset="-127"/>
            </a:endParaRPr>
          </a:p>
        </p:txBody>
      </p:sp>
      <p:sp>
        <p:nvSpPr>
          <p:cNvPr id="4" name="TextBox 3"/>
          <p:cNvSpPr txBox="1"/>
          <p:nvPr/>
        </p:nvSpPr>
        <p:spPr>
          <a:xfrm>
            <a:off x="2590799" y="1865819"/>
            <a:ext cx="6716485" cy="2651580"/>
          </a:xfrm>
          <a:prstGeom prst="rect">
            <a:avLst/>
          </a:prstGeom>
          <a:noFill/>
          <a:ln>
            <a:noFill/>
          </a:ln>
        </p:spPr>
        <p:txBody>
          <a:bodyPr vert="horz" wrap="square" lIns="90000" tIns="45000" rIns="90000" bIns="45000" anchorCtr="0" compatLnSpc="0">
            <a:spAutoFit/>
          </a:bodyPr>
          <a:lstStyle/>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Manage K8s infrastructure</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Build a </a:t>
            </a:r>
            <a:r>
              <a:rPr lang="en-GB" sz="3200" dirty="0" smtClean="0">
                <a:solidFill>
                  <a:srgbClr val="EEEEEE"/>
                </a:solidFill>
                <a:latin typeface="Apple SD Gothic Neo" charset="-127"/>
                <a:ea typeface="Apple SD Gothic Neo" charset="-127"/>
                <a:cs typeface="Apple SD Gothic Neo" charset="-127"/>
                <a:hlinkClick r:id="rId4"/>
              </a:rPr>
              <a:t>dashboard</a:t>
            </a:r>
            <a:endParaRPr lang="en-GB" sz="3200" dirty="0" smtClean="0">
              <a:solidFill>
                <a:srgbClr val="EEEEEE"/>
              </a:solidFill>
              <a:latin typeface="Apple SD Gothic Neo" charset="-127"/>
              <a:ea typeface="Apple SD Gothic Neo" charset="-127"/>
              <a:cs typeface="Apple SD Gothic Neo" charset="-127"/>
            </a:endParaRP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Implement </a:t>
            </a:r>
            <a:r>
              <a:rPr lang="en-GB" sz="3200" b="1" dirty="0" err="1">
                <a:solidFill>
                  <a:srgbClr val="EEEEEE"/>
                </a:solidFill>
                <a:latin typeface="Courier" charset="0"/>
                <a:ea typeface="Courier" charset="0"/>
                <a:cs typeface="Courier" charset="0"/>
              </a:rPr>
              <a:t>k</a:t>
            </a:r>
            <a:r>
              <a:rPr lang="en-GB" sz="3200" b="1" dirty="0" err="1" smtClean="0">
                <a:solidFill>
                  <a:srgbClr val="EEEEEE"/>
                </a:solidFill>
                <a:latin typeface="Courier" charset="0"/>
                <a:ea typeface="Courier" charset="0"/>
                <a:cs typeface="Courier" charset="0"/>
              </a:rPr>
              <a:t>ubectl</a:t>
            </a:r>
            <a:r>
              <a:rPr lang="en-GB" sz="3200" dirty="0" smtClean="0">
                <a:solidFill>
                  <a:srgbClr val="EEEEEE"/>
                </a:solidFill>
                <a:latin typeface="Apple SD Gothic Neo" charset="-127"/>
                <a:ea typeface="Apple SD Gothic Neo" charset="-127"/>
                <a:cs typeface="Apple SD Gothic Neo" charset="-127"/>
              </a:rPr>
              <a:t> in Python</a:t>
            </a:r>
          </a:p>
          <a:p>
            <a:pPr marL="342900" lvl="0" indent="-342900" hangingPunct="0">
              <a:buFont typeface="Arial" charset="0"/>
              <a:buChar char="•"/>
              <a:defRPr sz="2400"/>
            </a:pPr>
            <a:r>
              <a:rPr lang="en-GB" sz="3200" dirty="0" smtClean="0">
                <a:solidFill>
                  <a:srgbClr val="EEEEEE"/>
                </a:solidFill>
                <a:latin typeface="Apple SD Gothic Neo" charset="-127"/>
                <a:ea typeface="Apple SD Gothic Neo" charset="-127"/>
                <a:cs typeface="Apple SD Gothic Neo" charset="-127"/>
              </a:rPr>
              <a:t>Something </a:t>
            </a:r>
            <a:r>
              <a:rPr lang="en-GB" sz="3200" dirty="0" smtClean="0">
                <a:solidFill>
                  <a:srgbClr val="EEEEEE"/>
                </a:solidFill>
                <a:latin typeface="Apple SD Gothic Neo" charset="-127"/>
                <a:ea typeface="Apple SD Gothic Neo" charset="-127"/>
                <a:cs typeface="Apple SD Gothic Neo" charset="-127"/>
                <a:hlinkClick r:id="rId5"/>
              </a:rPr>
              <a:t>else</a:t>
            </a:r>
            <a:r>
              <a:rPr lang="en-GB" sz="3200" dirty="0" smtClean="0">
                <a:solidFill>
                  <a:srgbClr val="EEEEEE"/>
                </a:solidFill>
                <a:latin typeface="Apple SD Gothic Neo" charset="-127"/>
                <a:ea typeface="Apple SD Gothic Neo" charset="-127"/>
                <a:cs typeface="Apple SD Gothic Neo" charset="-127"/>
              </a:rPr>
              <a:t>...</a:t>
            </a:r>
            <a:endParaRPr lang="en-GB" sz="3200" dirty="0">
              <a:solidFill>
                <a:srgbClr val="EEEEEE"/>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1057175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311574" y="2119411"/>
            <a:ext cx="5493212" cy="129120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defRPr sz="6000"/>
            </a:pPr>
            <a:r>
              <a:rPr lang="en-GB" sz="6000" b="0" i="0" u="none" strike="noStrike" kern="1200" cap="none" dirty="0" smtClean="0">
                <a:ln>
                  <a:noFill/>
                </a:ln>
                <a:solidFill>
                  <a:srgbClr val="FFFFFF"/>
                </a:solidFill>
                <a:latin typeface="Apple SD Gothic Neo" charset="-127"/>
                <a:ea typeface="Apple SD Gothic Neo" charset="-127"/>
                <a:cs typeface="Apple SD Gothic Neo" charset="-127"/>
              </a:rPr>
              <a:t>To </a:t>
            </a:r>
            <a:r>
              <a:rPr lang="en-GB" sz="6000" b="0" i="0" u="none" strike="noStrike" kern="1200" cap="none" smtClean="0">
                <a:ln>
                  <a:noFill/>
                </a:ln>
                <a:solidFill>
                  <a:srgbClr val="FFFFFF"/>
                </a:solidFill>
                <a:latin typeface="Apple SD Gothic Neo" charset="-127"/>
                <a:ea typeface="Apple SD Gothic Neo" charset="-127"/>
                <a:cs typeface="Apple SD Gothic Neo" charset="-127"/>
              </a:rPr>
              <a:t>the Terminal!</a:t>
            </a:r>
            <a:endParaRPr lang="en-GB" sz="6000" b="0" i="0" u="none" strike="noStrike" kern="1200" cap="none" dirty="0">
              <a:ln>
                <a:noFill/>
              </a:ln>
              <a:solidFill>
                <a:srgbClr val="FFFFFF"/>
              </a:solidFill>
              <a:latin typeface="Apple SD Gothic Neo" charset="-127"/>
              <a:ea typeface="Apple SD Gothic Neo" charset="-127"/>
              <a:cs typeface="Apple SD Gothic Neo" charset="-127"/>
            </a:endParaRPr>
          </a:p>
        </p:txBody>
      </p:sp>
    </p:spTree>
    <p:extLst>
      <p:ext uri="{BB962C8B-B14F-4D97-AF65-F5344CB8AC3E}">
        <p14:creationId xmlns:p14="http://schemas.microsoft.com/office/powerpoint/2010/main" val="898213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0000000-0000-0000-0000-000000000000}"/>
              </a:ext>
            </a:extLst>
          </p:cNvPr>
          <p:cNvPicPr>
            <a:picLocks noChangeAspect="1"/>
          </p:cNvPicPr>
          <p:nvPr/>
        </p:nvPicPr>
        <p:blipFill>
          <a:blip r:embed="rId3">
            <a:lum/>
            <a:alphaModFix/>
          </a:blip>
          <a:srcRect l="8579" r="21067"/>
          <a:stretch>
            <a:fillRect/>
          </a:stretch>
        </p:blipFill>
        <p:spPr>
          <a:xfrm>
            <a:off x="360" y="0"/>
            <a:ext cx="10115640" cy="7673760"/>
          </a:xfrm>
          <a:prstGeom prst="rect">
            <a:avLst/>
          </a:prstGeom>
          <a:noFill/>
          <a:ln>
            <a:noFill/>
          </a:ln>
        </p:spPr>
      </p:pic>
      <p:sp>
        <p:nvSpPr>
          <p:cNvPr id="3" name="TextBox 2"/>
          <p:cNvSpPr txBox="1"/>
          <p:nvPr/>
        </p:nvSpPr>
        <p:spPr>
          <a:xfrm>
            <a:off x="226131" y="2745944"/>
            <a:ext cx="9664097" cy="487269"/>
          </a:xfrm>
          <a:prstGeom prst="rect">
            <a:avLst/>
          </a:prstGeom>
          <a:noFill/>
          <a:ln>
            <a:noFill/>
          </a:ln>
        </p:spPr>
        <p:txBody>
          <a:bodyPr vert="horz" wrap="none" lIns="90000" tIns="45000" rIns="90000" bIns="45000" anchorCtr="0" compatLnSpc="0">
            <a:spAutoFit/>
          </a:bodyPr>
          <a:lstStyle/>
          <a:p>
            <a:pPr lvl="0" algn="ctr" hangingPunct="0">
              <a:defRPr sz="6000"/>
            </a:pPr>
            <a:r>
              <a:rPr lang="en-GB" sz="2800" dirty="0">
                <a:solidFill>
                  <a:srgbClr val="FFFFFF"/>
                </a:solidFill>
                <a:latin typeface="Courier" charset="0"/>
                <a:ea typeface="Courier" charset="0"/>
                <a:cs typeface="Courier" charset="0"/>
              </a:rPr>
              <a:t>https://</a:t>
            </a:r>
            <a:r>
              <a:rPr lang="en-GB" sz="2800" dirty="0" err="1">
                <a:solidFill>
                  <a:srgbClr val="FFFFFF"/>
                </a:solidFill>
                <a:latin typeface="Courier" charset="0"/>
                <a:ea typeface="Courier" charset="0"/>
                <a:cs typeface="Courier" charset="0"/>
              </a:rPr>
              <a:t>github.com</a:t>
            </a:r>
            <a:r>
              <a:rPr lang="en-GB" sz="2800" dirty="0">
                <a:solidFill>
                  <a:srgbClr val="FFFFFF"/>
                </a:solidFill>
                <a:latin typeface="Courier" charset="0"/>
                <a:ea typeface="Courier" charset="0"/>
                <a:cs typeface="Courier" charset="0"/>
              </a:rPr>
              <a:t>/</a:t>
            </a:r>
            <a:r>
              <a:rPr lang="en-GB" sz="2800" dirty="0" err="1">
                <a:solidFill>
                  <a:srgbClr val="FFFFFF"/>
                </a:solidFill>
                <a:latin typeface="Courier" charset="0"/>
                <a:ea typeface="Courier" charset="0"/>
                <a:cs typeface="Courier" charset="0"/>
              </a:rPr>
              <a:t>davecharles</a:t>
            </a:r>
            <a:r>
              <a:rPr lang="en-GB" sz="2800" dirty="0">
                <a:solidFill>
                  <a:srgbClr val="FFFFFF"/>
                </a:solidFill>
                <a:latin typeface="Courier" charset="0"/>
                <a:ea typeface="Courier" charset="0"/>
                <a:cs typeface="Courier" charset="0"/>
              </a:rPr>
              <a:t>/</a:t>
            </a:r>
            <a:r>
              <a:rPr lang="en-GB" sz="2800" dirty="0" err="1">
                <a:solidFill>
                  <a:srgbClr val="FFFFFF"/>
                </a:solidFill>
                <a:latin typeface="Courier" charset="0"/>
                <a:ea typeface="Courier" charset="0"/>
                <a:cs typeface="Courier" charset="0"/>
              </a:rPr>
              <a:t>kube_workshop</a:t>
            </a:r>
            <a:endParaRPr lang="en-GB" sz="2800" b="0" i="0" u="none" strike="noStrike" kern="1200" cap="none" dirty="0">
              <a:ln>
                <a:noFill/>
              </a:ln>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107199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5872</TotalTime>
  <Words>929</Words>
  <Application>Microsoft Macintosh PowerPoint</Application>
  <PresentationFormat>Custom</PresentationFormat>
  <Paragraphs>180</Paragraphs>
  <Slides>18</Slides>
  <Notes>18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18</vt:i4>
      </vt:variant>
    </vt:vector>
  </HeadingPairs>
  <TitlesOfParts>
    <vt:vector size="34" baseType="lpstr">
      <vt:lpstr>Andale Mono</vt:lpstr>
      <vt:lpstr>Apple SD Gothic Neo</vt:lpstr>
      <vt:lpstr>Apple SD Gothic Neo Light</vt:lpstr>
      <vt:lpstr>Calibri</vt:lpstr>
      <vt:lpstr>Calibri Light</vt:lpstr>
      <vt:lpstr>Courier</vt:lpstr>
      <vt:lpstr>DejaVu Sans</vt:lpstr>
      <vt:lpstr>Droid Sans Fallback</vt:lpstr>
      <vt:lpstr>FreeSans</vt:lpstr>
      <vt:lpstr>Futura Medium</vt:lpstr>
      <vt:lpstr>Liberation Sans</vt:lpstr>
      <vt:lpstr>Liberation Serif</vt:lpstr>
      <vt:lpstr>StarSymbol</vt:lpstr>
      <vt:lpstr>Arial</vt:lpstr>
      <vt:lpstr>Default</vt:lpstr>
      <vt:lpstr>Title and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Dave Charles</cp:lastModifiedBy>
  <cp:revision>110</cp:revision>
  <dcterms:created xsi:type="dcterms:W3CDTF">2015-10-05T12:21:54Z</dcterms:created>
  <dcterms:modified xsi:type="dcterms:W3CDTF">2016-09-19T11:46:18Z</dcterms:modified>
</cp:coreProperties>
</file>